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8"/>
  </p:notesMasterIdLst>
  <p:sldIdLst>
    <p:sldId id="256" r:id="rId2"/>
    <p:sldId id="257" r:id="rId3"/>
    <p:sldId id="300" r:id="rId4"/>
    <p:sldId id="279" r:id="rId5"/>
    <p:sldId id="280" r:id="rId6"/>
    <p:sldId id="281" r:id="rId7"/>
    <p:sldId id="278" r:id="rId8"/>
    <p:sldId id="258" r:id="rId9"/>
    <p:sldId id="259" r:id="rId10"/>
    <p:sldId id="269" r:id="rId11"/>
    <p:sldId id="284" r:id="rId12"/>
    <p:sldId id="285" r:id="rId13"/>
    <p:sldId id="264" r:id="rId14"/>
    <p:sldId id="286" r:id="rId15"/>
    <p:sldId id="289" r:id="rId16"/>
    <p:sldId id="290" r:id="rId17"/>
    <p:sldId id="287" r:id="rId18"/>
    <p:sldId id="288" r:id="rId19"/>
    <p:sldId id="291" r:id="rId20"/>
    <p:sldId id="292" r:id="rId21"/>
    <p:sldId id="293" r:id="rId22"/>
    <p:sldId id="294" r:id="rId23"/>
    <p:sldId id="295" r:id="rId24"/>
    <p:sldId id="263" r:id="rId25"/>
    <p:sldId id="282" r:id="rId26"/>
    <p:sldId id="283" r:id="rId27"/>
    <p:sldId id="298" r:id="rId28"/>
    <p:sldId id="299" r:id="rId29"/>
    <p:sldId id="271" r:id="rId30"/>
    <p:sldId id="272" r:id="rId31"/>
    <p:sldId id="273" r:id="rId32"/>
    <p:sldId id="265" r:id="rId33"/>
    <p:sldId id="270" r:id="rId34"/>
    <p:sldId id="274" r:id="rId35"/>
    <p:sldId id="297"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iya Rajendran" userId="99bfc6ab239ac664" providerId="LiveId" clId="{4E8A6850-222D-4FFF-A448-D8938EDAFCCC}"/>
    <pc:docChg chg="undo custSel addSld delSld modSld sldOrd">
      <pc:chgData name="Sowmiya Rajendran" userId="99bfc6ab239ac664" providerId="LiveId" clId="{4E8A6850-222D-4FFF-A448-D8938EDAFCCC}" dt="2023-03-30T04:32:03.144" v="1467" actId="20577"/>
      <pc:docMkLst>
        <pc:docMk/>
      </pc:docMkLst>
      <pc:sldChg chg="modSp mod">
        <pc:chgData name="Sowmiya Rajendran" userId="99bfc6ab239ac664" providerId="LiveId" clId="{4E8A6850-222D-4FFF-A448-D8938EDAFCCC}" dt="2023-03-27T05:18:47.947" v="1271"/>
        <pc:sldMkLst>
          <pc:docMk/>
          <pc:sldMk cId="1746538647" sldId="256"/>
        </pc:sldMkLst>
        <pc:spChg chg="mod">
          <ac:chgData name="Sowmiya Rajendran" userId="99bfc6ab239ac664" providerId="LiveId" clId="{4E8A6850-222D-4FFF-A448-D8938EDAFCCC}" dt="2023-03-27T05:18:47.947" v="1271"/>
          <ac:spMkLst>
            <pc:docMk/>
            <pc:sldMk cId="1746538647" sldId="256"/>
            <ac:spMk id="2" creationId="{3A04FD93-FF8D-5545-9D35-E481F9E737B5}"/>
          </ac:spMkLst>
        </pc:spChg>
        <pc:spChg chg="mod">
          <ac:chgData name="Sowmiya Rajendran" userId="99bfc6ab239ac664" providerId="LiveId" clId="{4E8A6850-222D-4FFF-A448-D8938EDAFCCC}" dt="2023-03-27T05:11:25.653" v="1265" actId="1076"/>
          <ac:spMkLst>
            <pc:docMk/>
            <pc:sldMk cId="1746538647" sldId="256"/>
            <ac:spMk id="3" creationId="{CAD454BA-1B5D-2E7C-8ADA-77AE826D6CCE}"/>
          </ac:spMkLst>
        </pc:spChg>
        <pc:spChg chg="mod">
          <ac:chgData name="Sowmiya Rajendran" userId="99bfc6ab239ac664" providerId="LiveId" clId="{4E8A6850-222D-4FFF-A448-D8938EDAFCCC}" dt="2023-03-22T13:08:08.683" v="915" actId="207"/>
          <ac:spMkLst>
            <pc:docMk/>
            <pc:sldMk cId="1746538647" sldId="256"/>
            <ac:spMk id="4" creationId="{ABE3CA10-7E41-9267-B2C3-44F692E8926E}"/>
          </ac:spMkLst>
        </pc:spChg>
      </pc:sldChg>
      <pc:sldChg chg="modSp new mod">
        <pc:chgData name="Sowmiya Rajendran" userId="99bfc6ab239ac664" providerId="LiveId" clId="{4E8A6850-222D-4FFF-A448-D8938EDAFCCC}" dt="2023-03-22T13:08:29.257" v="918" actId="14100"/>
        <pc:sldMkLst>
          <pc:docMk/>
          <pc:sldMk cId="3422847918" sldId="257"/>
        </pc:sldMkLst>
        <pc:spChg chg="mod">
          <ac:chgData name="Sowmiya Rajendran" userId="99bfc6ab239ac664" providerId="LiveId" clId="{4E8A6850-222D-4FFF-A448-D8938EDAFCCC}" dt="2023-03-22T13:07:19.754" v="908" actId="207"/>
          <ac:spMkLst>
            <pc:docMk/>
            <pc:sldMk cId="3422847918" sldId="257"/>
            <ac:spMk id="2" creationId="{AC0E792A-B83B-78DC-0705-5EF781B0EAC6}"/>
          </ac:spMkLst>
        </pc:spChg>
        <pc:spChg chg="mod">
          <ac:chgData name="Sowmiya Rajendran" userId="99bfc6ab239ac664" providerId="LiveId" clId="{4E8A6850-222D-4FFF-A448-D8938EDAFCCC}" dt="2023-03-22T13:08:29.257" v="918" actId="14100"/>
          <ac:spMkLst>
            <pc:docMk/>
            <pc:sldMk cId="3422847918" sldId="257"/>
            <ac:spMk id="3" creationId="{4EEB5A19-9149-E132-10AA-BE20C6EEF36E}"/>
          </ac:spMkLst>
        </pc:spChg>
      </pc:sldChg>
      <pc:sldChg chg="modSp new mod">
        <pc:chgData name="Sowmiya Rajendran" userId="99bfc6ab239ac664" providerId="LiveId" clId="{4E8A6850-222D-4FFF-A448-D8938EDAFCCC}" dt="2023-03-27T05:18:47.947" v="1271"/>
        <pc:sldMkLst>
          <pc:docMk/>
          <pc:sldMk cId="1874751268" sldId="258"/>
        </pc:sldMkLst>
        <pc:spChg chg="mod">
          <ac:chgData name="Sowmiya Rajendran" userId="99bfc6ab239ac664" providerId="LiveId" clId="{4E8A6850-222D-4FFF-A448-D8938EDAFCCC}" dt="2023-03-27T05:18:47.947" v="1271"/>
          <ac:spMkLst>
            <pc:docMk/>
            <pc:sldMk cId="1874751268" sldId="258"/>
            <ac:spMk id="2" creationId="{21D9C7F3-ADB0-000C-94AD-4FFDEEA9926C}"/>
          </ac:spMkLst>
        </pc:spChg>
        <pc:spChg chg="mod">
          <ac:chgData name="Sowmiya Rajendran" userId="99bfc6ab239ac664" providerId="LiveId" clId="{4E8A6850-222D-4FFF-A448-D8938EDAFCCC}" dt="2023-03-27T05:18:47.947" v="1271"/>
          <ac:spMkLst>
            <pc:docMk/>
            <pc:sldMk cId="1874751268" sldId="258"/>
            <ac:spMk id="3" creationId="{40006D04-DDEA-110D-0CEA-32DFFBB0CAB1}"/>
          </ac:spMkLst>
        </pc:spChg>
      </pc:sldChg>
      <pc:sldChg chg="modSp new mod">
        <pc:chgData name="Sowmiya Rajendran" userId="99bfc6ab239ac664" providerId="LiveId" clId="{4E8A6850-222D-4FFF-A448-D8938EDAFCCC}" dt="2023-03-27T05:18:47.947" v="1271"/>
        <pc:sldMkLst>
          <pc:docMk/>
          <pc:sldMk cId="27572069" sldId="259"/>
        </pc:sldMkLst>
        <pc:spChg chg="mod">
          <ac:chgData name="Sowmiya Rajendran" userId="99bfc6ab239ac664" providerId="LiveId" clId="{4E8A6850-222D-4FFF-A448-D8938EDAFCCC}" dt="2023-03-27T05:18:47.947" v="1271"/>
          <ac:spMkLst>
            <pc:docMk/>
            <pc:sldMk cId="27572069" sldId="259"/>
            <ac:spMk id="2" creationId="{E9C97CB0-4E76-46FB-891B-43EF0218353D}"/>
          </ac:spMkLst>
        </pc:spChg>
        <pc:spChg chg="mod">
          <ac:chgData name="Sowmiya Rajendran" userId="99bfc6ab239ac664" providerId="LiveId" clId="{4E8A6850-222D-4FFF-A448-D8938EDAFCCC}" dt="2023-03-27T05:18:47.947" v="1271"/>
          <ac:spMkLst>
            <pc:docMk/>
            <pc:sldMk cId="27572069" sldId="259"/>
            <ac:spMk id="3" creationId="{A8C8612B-8B8E-5B9F-41F6-58FF7C010991}"/>
          </ac:spMkLst>
        </pc:spChg>
      </pc:sldChg>
      <pc:sldChg chg="new del">
        <pc:chgData name="Sowmiya Rajendran" userId="99bfc6ab239ac664" providerId="LiveId" clId="{4E8A6850-222D-4FFF-A448-D8938EDAFCCC}" dt="2023-03-22T12:32:02.286" v="525" actId="2696"/>
        <pc:sldMkLst>
          <pc:docMk/>
          <pc:sldMk cId="2741760920" sldId="260"/>
        </pc:sldMkLst>
      </pc:sldChg>
      <pc:sldChg chg="add del">
        <pc:chgData name="Sowmiya Rajendran" userId="99bfc6ab239ac664" providerId="LiveId" clId="{4E8A6850-222D-4FFF-A448-D8938EDAFCCC}" dt="2023-03-22T12:32:13.456" v="527" actId="2696"/>
        <pc:sldMkLst>
          <pc:docMk/>
          <pc:sldMk cId="3932757312" sldId="260"/>
        </pc:sldMkLst>
      </pc:sldChg>
      <pc:sldChg chg="addSp modSp new mod">
        <pc:chgData name="Sowmiya Rajendran" userId="99bfc6ab239ac664" providerId="LiveId" clId="{4E8A6850-222D-4FFF-A448-D8938EDAFCCC}" dt="2023-03-22T13:11:58.833" v="1040" actId="207"/>
        <pc:sldMkLst>
          <pc:docMk/>
          <pc:sldMk cId="229532309" sldId="261"/>
        </pc:sldMkLst>
        <pc:spChg chg="add mod">
          <ac:chgData name="Sowmiya Rajendran" userId="99bfc6ab239ac664" providerId="LiveId" clId="{4E8A6850-222D-4FFF-A448-D8938EDAFCCC}" dt="2023-03-22T13:11:58.833" v="1040" actId="207"/>
          <ac:spMkLst>
            <pc:docMk/>
            <pc:sldMk cId="229532309" sldId="261"/>
            <ac:spMk id="3" creationId="{881425C8-C710-59FB-3CB7-35F17ECCF7F9}"/>
          </ac:spMkLst>
        </pc:spChg>
      </pc:sldChg>
      <pc:sldChg chg="addSp modSp new mod">
        <pc:chgData name="Sowmiya Rajendran" userId="99bfc6ab239ac664" providerId="LiveId" clId="{4E8A6850-222D-4FFF-A448-D8938EDAFCCC}" dt="2023-03-22T13:13:42.373" v="1060" actId="14100"/>
        <pc:sldMkLst>
          <pc:docMk/>
          <pc:sldMk cId="4029610098" sldId="262"/>
        </pc:sldMkLst>
        <pc:spChg chg="add mod">
          <ac:chgData name="Sowmiya Rajendran" userId="99bfc6ab239ac664" providerId="LiveId" clId="{4E8A6850-222D-4FFF-A448-D8938EDAFCCC}" dt="2023-03-22T13:13:42.373" v="1060" actId="14100"/>
          <ac:spMkLst>
            <pc:docMk/>
            <pc:sldMk cId="4029610098" sldId="262"/>
            <ac:spMk id="3" creationId="{1FA68E17-15C6-1E19-BF5F-789BC6CB68E5}"/>
          </ac:spMkLst>
        </pc:spChg>
      </pc:sldChg>
      <pc:sldChg chg="addSp modSp new mod ord">
        <pc:chgData name="Sowmiya Rajendran" userId="99bfc6ab239ac664" providerId="LiveId" clId="{4E8A6850-222D-4FFF-A448-D8938EDAFCCC}" dt="2023-03-30T04:32:03.144" v="1467" actId="20577"/>
        <pc:sldMkLst>
          <pc:docMk/>
          <pc:sldMk cId="3375335883" sldId="263"/>
        </pc:sldMkLst>
        <pc:spChg chg="add mod">
          <ac:chgData name="Sowmiya Rajendran" userId="99bfc6ab239ac664" providerId="LiveId" clId="{4E8A6850-222D-4FFF-A448-D8938EDAFCCC}" dt="2023-03-30T04:32:03.144" v="1467" actId="20577"/>
          <ac:spMkLst>
            <pc:docMk/>
            <pc:sldMk cId="3375335883" sldId="263"/>
            <ac:spMk id="3" creationId="{D84DBD13-E9A1-A5D6-5103-16C87475C980}"/>
          </ac:spMkLst>
        </pc:spChg>
      </pc:sldChg>
      <pc:sldChg chg="addSp delSp modSp new mod">
        <pc:chgData name="Sowmiya Rajendran" userId="99bfc6ab239ac664" providerId="LiveId" clId="{4E8A6850-222D-4FFF-A448-D8938EDAFCCC}" dt="2023-03-27T05:18:47.947" v="1271"/>
        <pc:sldMkLst>
          <pc:docMk/>
          <pc:sldMk cId="2700551087" sldId="264"/>
        </pc:sldMkLst>
        <pc:spChg chg="mod">
          <ac:chgData name="Sowmiya Rajendran" userId="99bfc6ab239ac664" providerId="LiveId" clId="{4E8A6850-222D-4FFF-A448-D8938EDAFCCC}" dt="2023-03-22T12:53:20.122" v="691" actId="207"/>
          <ac:spMkLst>
            <pc:docMk/>
            <pc:sldMk cId="2700551087" sldId="264"/>
            <ac:spMk id="2" creationId="{DE86874E-0102-08A6-716B-590DAC2AB88D}"/>
          </ac:spMkLst>
        </pc:spChg>
        <pc:spChg chg="del">
          <ac:chgData name="Sowmiya Rajendran" userId="99bfc6ab239ac664" providerId="LiveId" clId="{4E8A6850-222D-4FFF-A448-D8938EDAFCCC}" dt="2023-03-22T12:43:21.069" v="605"/>
          <ac:spMkLst>
            <pc:docMk/>
            <pc:sldMk cId="2700551087" sldId="264"/>
            <ac:spMk id="3" creationId="{9950834D-B9C9-4509-9034-4F058E145B56}"/>
          </ac:spMkLst>
        </pc:spChg>
        <pc:picChg chg="add mod">
          <ac:chgData name="Sowmiya Rajendran" userId="99bfc6ab239ac664" providerId="LiveId" clId="{4E8A6850-222D-4FFF-A448-D8938EDAFCCC}" dt="2023-03-27T05:18:47.947" v="1271"/>
          <ac:picMkLst>
            <pc:docMk/>
            <pc:sldMk cId="2700551087" sldId="264"/>
            <ac:picMk id="4" creationId="{1F47FB63-770C-5A91-23E5-FC44E95B9091}"/>
          </ac:picMkLst>
        </pc:picChg>
      </pc:sldChg>
      <pc:sldChg chg="addSp modSp new mod">
        <pc:chgData name="Sowmiya Rajendran" userId="99bfc6ab239ac664" providerId="LiveId" clId="{4E8A6850-222D-4FFF-A448-D8938EDAFCCC}" dt="2023-03-22T12:53:03.518" v="687" actId="207"/>
        <pc:sldMkLst>
          <pc:docMk/>
          <pc:sldMk cId="1037303104" sldId="265"/>
        </pc:sldMkLst>
        <pc:spChg chg="add mod">
          <ac:chgData name="Sowmiya Rajendran" userId="99bfc6ab239ac664" providerId="LiveId" clId="{4E8A6850-222D-4FFF-A448-D8938EDAFCCC}" dt="2023-03-22T12:53:03.518" v="687" actId="207"/>
          <ac:spMkLst>
            <pc:docMk/>
            <pc:sldMk cId="1037303104" sldId="265"/>
            <ac:spMk id="3" creationId="{63F3D4A9-8D19-6D80-DA16-12DBA4D96D1A}"/>
          </ac:spMkLst>
        </pc:spChg>
      </pc:sldChg>
      <pc:sldChg chg="modSp new mod">
        <pc:chgData name="Sowmiya Rajendran" userId="99bfc6ab239ac664" providerId="LiveId" clId="{4E8A6850-222D-4FFF-A448-D8938EDAFCCC}" dt="2023-03-22T13:14:46.179" v="1079" actId="1076"/>
        <pc:sldMkLst>
          <pc:docMk/>
          <pc:sldMk cId="1723650141" sldId="266"/>
        </pc:sldMkLst>
        <pc:spChg chg="mod">
          <ac:chgData name="Sowmiya Rajendran" userId="99bfc6ab239ac664" providerId="LiveId" clId="{4E8A6850-222D-4FFF-A448-D8938EDAFCCC}" dt="2023-03-22T13:14:46.179" v="1079" actId="1076"/>
          <ac:spMkLst>
            <pc:docMk/>
            <pc:sldMk cId="1723650141" sldId="266"/>
            <ac:spMk id="2" creationId="{4788E245-EE6F-D88F-6359-D87798FC498C}"/>
          </ac:spMkLst>
        </pc:spChg>
      </pc:sldChg>
      <pc:sldChg chg="addSp modSp new mod">
        <pc:chgData name="Sowmiya Rajendran" userId="99bfc6ab239ac664" providerId="LiveId" clId="{4E8A6850-222D-4FFF-A448-D8938EDAFCCC}" dt="2023-03-27T04:48:18.398" v="1147" actId="1076"/>
        <pc:sldMkLst>
          <pc:docMk/>
          <pc:sldMk cId="560755485" sldId="267"/>
        </pc:sldMkLst>
        <pc:spChg chg="add mod">
          <ac:chgData name="Sowmiya Rajendran" userId="99bfc6ab239ac664" providerId="LiveId" clId="{4E8A6850-222D-4FFF-A448-D8938EDAFCCC}" dt="2023-03-27T04:48:18.398" v="1147" actId="1076"/>
          <ac:spMkLst>
            <pc:docMk/>
            <pc:sldMk cId="560755485" sldId="267"/>
            <ac:spMk id="3" creationId="{448EAE2A-CF57-A124-7415-294A008B1ADD}"/>
          </ac:spMkLst>
        </pc:spChg>
      </pc:sldChg>
      <pc:sldChg chg="new del">
        <pc:chgData name="Sowmiya Rajendran" userId="99bfc6ab239ac664" providerId="LiveId" clId="{4E8A6850-222D-4FFF-A448-D8938EDAFCCC}" dt="2023-03-27T04:42:23.367" v="1081" actId="2696"/>
        <pc:sldMkLst>
          <pc:docMk/>
          <pc:sldMk cId="1374333319" sldId="267"/>
        </pc:sldMkLst>
      </pc:sldChg>
      <pc:sldChg chg="modSp add del mod">
        <pc:chgData name="Sowmiya Rajendran" userId="99bfc6ab239ac664" providerId="LiveId" clId="{4E8A6850-222D-4FFF-A448-D8938EDAFCCC}" dt="2023-03-27T04:42:55.007" v="1085" actId="2890"/>
        <pc:sldMkLst>
          <pc:docMk/>
          <pc:sldMk cId="3009759404" sldId="267"/>
        </pc:sldMkLst>
        <pc:spChg chg="mod">
          <ac:chgData name="Sowmiya Rajendran" userId="99bfc6ab239ac664" providerId="LiveId" clId="{4E8A6850-222D-4FFF-A448-D8938EDAFCCC}" dt="2023-03-27T04:42:53.240" v="1084"/>
          <ac:spMkLst>
            <pc:docMk/>
            <pc:sldMk cId="3009759404" sldId="267"/>
            <ac:spMk id="3" creationId="{1FA68E17-15C6-1E19-BF5F-789BC6CB68E5}"/>
          </ac:spMkLst>
        </pc:spChg>
      </pc:sldChg>
      <pc:sldChg chg="addSp modSp new mod">
        <pc:chgData name="Sowmiya Rajendran" userId="99bfc6ab239ac664" providerId="LiveId" clId="{4E8A6850-222D-4FFF-A448-D8938EDAFCCC}" dt="2023-03-27T04:49:02.258" v="1157" actId="20577"/>
        <pc:sldMkLst>
          <pc:docMk/>
          <pc:sldMk cId="1971667819" sldId="268"/>
        </pc:sldMkLst>
        <pc:spChg chg="add mod">
          <ac:chgData name="Sowmiya Rajendran" userId="99bfc6ab239ac664" providerId="LiveId" clId="{4E8A6850-222D-4FFF-A448-D8938EDAFCCC}" dt="2023-03-27T04:49:02.258" v="1157" actId="20577"/>
          <ac:spMkLst>
            <pc:docMk/>
            <pc:sldMk cId="1971667819" sldId="268"/>
            <ac:spMk id="3" creationId="{DC1958AF-917B-2D8E-7648-197550BE9EBB}"/>
          </ac:spMkLst>
        </pc:spChg>
      </pc:sldChg>
      <pc:sldChg chg="addSp modSp new mod">
        <pc:chgData name="Sowmiya Rajendran" userId="99bfc6ab239ac664" providerId="LiveId" clId="{4E8A6850-222D-4FFF-A448-D8938EDAFCCC}" dt="2023-03-27T05:19:48.738" v="1273" actId="12"/>
        <pc:sldMkLst>
          <pc:docMk/>
          <pc:sldMk cId="883640451" sldId="269"/>
        </pc:sldMkLst>
        <pc:spChg chg="add mod">
          <ac:chgData name="Sowmiya Rajendran" userId="99bfc6ab239ac664" providerId="LiveId" clId="{4E8A6850-222D-4FFF-A448-D8938EDAFCCC}" dt="2023-03-27T05:19:48.738" v="1273" actId="12"/>
          <ac:spMkLst>
            <pc:docMk/>
            <pc:sldMk cId="883640451" sldId="269"/>
            <ac:spMk id="3" creationId="{F6A60F2C-CBB3-4882-57F8-2C084D171126}"/>
          </ac:spMkLst>
        </pc:spChg>
      </pc:sldChg>
      <pc:sldChg chg="addSp modSp new mod">
        <pc:chgData name="Sowmiya Rajendran" userId="99bfc6ab239ac664" providerId="LiveId" clId="{4E8A6850-222D-4FFF-A448-D8938EDAFCCC}" dt="2023-03-27T04:54:27.069" v="1198" actId="1076"/>
        <pc:sldMkLst>
          <pc:docMk/>
          <pc:sldMk cId="3239400565" sldId="270"/>
        </pc:sldMkLst>
        <pc:spChg chg="add mod">
          <ac:chgData name="Sowmiya Rajendran" userId="99bfc6ab239ac664" providerId="LiveId" clId="{4E8A6850-222D-4FFF-A448-D8938EDAFCCC}" dt="2023-03-27T04:54:27.069" v="1198" actId="1076"/>
          <ac:spMkLst>
            <pc:docMk/>
            <pc:sldMk cId="3239400565" sldId="270"/>
            <ac:spMk id="3" creationId="{934D4FF1-4BF1-C6F6-3918-D925ACB280E7}"/>
          </ac:spMkLst>
        </pc:spChg>
      </pc:sldChg>
      <pc:sldChg chg="addSp modSp new mod">
        <pc:chgData name="Sowmiya Rajendran" userId="99bfc6ab239ac664" providerId="LiveId" clId="{4E8A6850-222D-4FFF-A448-D8938EDAFCCC}" dt="2023-03-27T04:56:12.997" v="1207" actId="1076"/>
        <pc:sldMkLst>
          <pc:docMk/>
          <pc:sldMk cId="676411724" sldId="271"/>
        </pc:sldMkLst>
        <pc:picChg chg="add mod">
          <ac:chgData name="Sowmiya Rajendran" userId="99bfc6ab239ac664" providerId="LiveId" clId="{4E8A6850-222D-4FFF-A448-D8938EDAFCCC}" dt="2023-03-27T04:56:12.997" v="1207" actId="1076"/>
          <ac:picMkLst>
            <pc:docMk/>
            <pc:sldMk cId="676411724" sldId="271"/>
            <ac:picMk id="2" creationId="{B861AE81-A091-731B-03FB-E264B4B28DBB}"/>
          </ac:picMkLst>
        </pc:picChg>
      </pc:sldChg>
      <pc:sldChg chg="addSp modSp new mod">
        <pc:chgData name="Sowmiya Rajendran" userId="99bfc6ab239ac664" providerId="LiveId" clId="{4E8A6850-222D-4FFF-A448-D8938EDAFCCC}" dt="2023-03-27T04:56:48.258" v="1214" actId="1076"/>
        <pc:sldMkLst>
          <pc:docMk/>
          <pc:sldMk cId="2322182018" sldId="272"/>
        </pc:sldMkLst>
        <pc:picChg chg="add mod">
          <ac:chgData name="Sowmiya Rajendran" userId="99bfc6ab239ac664" providerId="LiveId" clId="{4E8A6850-222D-4FFF-A448-D8938EDAFCCC}" dt="2023-03-27T04:56:48.258" v="1214" actId="1076"/>
          <ac:picMkLst>
            <pc:docMk/>
            <pc:sldMk cId="2322182018" sldId="272"/>
            <ac:picMk id="2" creationId="{9566A710-D255-4BF0-2826-E7EB55E66873}"/>
          </ac:picMkLst>
        </pc:picChg>
      </pc:sldChg>
      <pc:sldChg chg="addSp modSp new mod">
        <pc:chgData name="Sowmiya Rajendran" userId="99bfc6ab239ac664" providerId="LiveId" clId="{4E8A6850-222D-4FFF-A448-D8938EDAFCCC}" dt="2023-03-27T04:58:32.314" v="1220" actId="1076"/>
        <pc:sldMkLst>
          <pc:docMk/>
          <pc:sldMk cId="533533412" sldId="273"/>
        </pc:sldMkLst>
        <pc:picChg chg="add mod">
          <ac:chgData name="Sowmiya Rajendran" userId="99bfc6ab239ac664" providerId="LiveId" clId="{4E8A6850-222D-4FFF-A448-D8938EDAFCCC}" dt="2023-03-27T04:58:32.314" v="1220" actId="1076"/>
          <ac:picMkLst>
            <pc:docMk/>
            <pc:sldMk cId="533533412" sldId="273"/>
            <ac:picMk id="2" creationId="{62751F8B-87E4-82E4-7971-30FDB86A5C3B}"/>
          </ac:picMkLst>
        </pc:picChg>
      </pc:sldChg>
      <pc:sldChg chg="addSp modSp new mod">
        <pc:chgData name="Sowmiya Rajendran" userId="99bfc6ab239ac664" providerId="LiveId" clId="{4E8A6850-222D-4FFF-A448-D8938EDAFCCC}" dt="2023-03-27T05:01:08.949" v="1239" actId="255"/>
        <pc:sldMkLst>
          <pc:docMk/>
          <pc:sldMk cId="2339235411" sldId="274"/>
        </pc:sldMkLst>
        <pc:spChg chg="add mod">
          <ac:chgData name="Sowmiya Rajendran" userId="99bfc6ab239ac664" providerId="LiveId" clId="{4E8A6850-222D-4FFF-A448-D8938EDAFCCC}" dt="2023-03-27T05:01:08.949" v="1239" actId="255"/>
          <ac:spMkLst>
            <pc:docMk/>
            <pc:sldMk cId="2339235411" sldId="274"/>
            <ac:spMk id="3" creationId="{59275487-49E5-6BEB-DD8C-2008126AF0FA}"/>
          </ac:spMkLst>
        </pc:spChg>
      </pc:sldChg>
    </pc:docChg>
  </pc:docChgLst>
  <pc:docChgLst>
    <pc:chgData name="Sowmiya Rajendran" userId="99bfc6ab239ac664" providerId="LiveId" clId="{4B2767E5-A4FC-4B16-AC93-CC3DB706A39F}"/>
    <pc:docChg chg="undo custSel addSld delSld modSld sldOrd">
      <pc:chgData name="Sowmiya Rajendran" userId="99bfc6ab239ac664" providerId="LiveId" clId="{4B2767E5-A4FC-4B16-AC93-CC3DB706A39F}" dt="2023-04-02T11:34:54.345" v="2005" actId="20577"/>
      <pc:docMkLst>
        <pc:docMk/>
      </pc:docMkLst>
      <pc:sldChg chg="modSp mod">
        <pc:chgData name="Sowmiya Rajendran" userId="99bfc6ab239ac664" providerId="LiveId" clId="{4B2767E5-A4FC-4B16-AC93-CC3DB706A39F}" dt="2023-04-02T10:25:19.129" v="581" actId="207"/>
        <pc:sldMkLst>
          <pc:docMk/>
          <pc:sldMk cId="1746538647" sldId="256"/>
        </pc:sldMkLst>
        <pc:spChg chg="mod">
          <ac:chgData name="Sowmiya Rajendran" userId="99bfc6ab239ac664" providerId="LiveId" clId="{4B2767E5-A4FC-4B16-AC93-CC3DB706A39F}" dt="2023-04-02T10:25:09.900" v="579" actId="207"/>
          <ac:spMkLst>
            <pc:docMk/>
            <pc:sldMk cId="1746538647" sldId="256"/>
            <ac:spMk id="2" creationId="{3A04FD93-FF8D-5545-9D35-E481F9E737B5}"/>
          </ac:spMkLst>
        </pc:spChg>
        <pc:spChg chg="mod">
          <ac:chgData name="Sowmiya Rajendran" userId="99bfc6ab239ac664" providerId="LiveId" clId="{4B2767E5-A4FC-4B16-AC93-CC3DB706A39F}" dt="2023-04-02T10:25:14.258" v="580" actId="207"/>
          <ac:spMkLst>
            <pc:docMk/>
            <pc:sldMk cId="1746538647" sldId="256"/>
            <ac:spMk id="3" creationId="{CAD454BA-1B5D-2E7C-8ADA-77AE826D6CCE}"/>
          </ac:spMkLst>
        </pc:spChg>
        <pc:spChg chg="mod">
          <ac:chgData name="Sowmiya Rajendran" userId="99bfc6ab239ac664" providerId="LiveId" clId="{4B2767E5-A4FC-4B16-AC93-CC3DB706A39F}" dt="2023-04-02T10:25:19.129" v="581" actId="207"/>
          <ac:spMkLst>
            <pc:docMk/>
            <pc:sldMk cId="1746538647" sldId="256"/>
            <ac:spMk id="4" creationId="{ABE3CA10-7E41-9267-B2C3-44F692E8926E}"/>
          </ac:spMkLst>
        </pc:spChg>
      </pc:sldChg>
      <pc:sldChg chg="modSp mod">
        <pc:chgData name="Sowmiya Rajendran" userId="99bfc6ab239ac664" providerId="LiveId" clId="{4B2767E5-A4FC-4B16-AC93-CC3DB706A39F}" dt="2023-04-02T10:26:09.015" v="586" actId="207"/>
        <pc:sldMkLst>
          <pc:docMk/>
          <pc:sldMk cId="3422847918" sldId="257"/>
        </pc:sldMkLst>
        <pc:spChg chg="mod">
          <ac:chgData name="Sowmiya Rajendran" userId="99bfc6ab239ac664" providerId="LiveId" clId="{4B2767E5-A4FC-4B16-AC93-CC3DB706A39F}" dt="2023-04-02T10:26:09.015" v="586" actId="207"/>
          <ac:spMkLst>
            <pc:docMk/>
            <pc:sldMk cId="3422847918" sldId="257"/>
            <ac:spMk id="3" creationId="{4EEB5A19-9149-E132-10AA-BE20C6EEF36E}"/>
          </ac:spMkLst>
        </pc:spChg>
      </pc:sldChg>
      <pc:sldChg chg="modSp mod">
        <pc:chgData name="Sowmiya Rajendran" userId="99bfc6ab239ac664" providerId="LiveId" clId="{4B2767E5-A4FC-4B16-AC93-CC3DB706A39F}" dt="2023-04-02T10:28:38.990" v="617" actId="20577"/>
        <pc:sldMkLst>
          <pc:docMk/>
          <pc:sldMk cId="1874751268" sldId="258"/>
        </pc:sldMkLst>
        <pc:spChg chg="mod">
          <ac:chgData name="Sowmiya Rajendran" userId="99bfc6ab239ac664" providerId="LiveId" clId="{4B2767E5-A4FC-4B16-AC93-CC3DB706A39F}" dt="2023-04-02T10:24:56.018" v="574"/>
          <ac:spMkLst>
            <pc:docMk/>
            <pc:sldMk cId="1874751268" sldId="258"/>
            <ac:spMk id="2" creationId="{21D9C7F3-ADB0-000C-94AD-4FFDEEA9926C}"/>
          </ac:spMkLst>
        </pc:spChg>
        <pc:spChg chg="mod">
          <ac:chgData name="Sowmiya Rajendran" userId="99bfc6ab239ac664" providerId="LiveId" clId="{4B2767E5-A4FC-4B16-AC93-CC3DB706A39F}" dt="2023-04-02T10:28:38.990" v="617" actId="20577"/>
          <ac:spMkLst>
            <pc:docMk/>
            <pc:sldMk cId="1874751268" sldId="258"/>
            <ac:spMk id="3" creationId="{40006D04-DDEA-110D-0CEA-32DFFBB0CAB1}"/>
          </ac:spMkLst>
        </pc:spChg>
      </pc:sldChg>
      <pc:sldChg chg="modSp mod">
        <pc:chgData name="Sowmiya Rajendran" userId="99bfc6ab239ac664" providerId="LiveId" clId="{4B2767E5-A4FC-4B16-AC93-CC3DB706A39F}" dt="2023-04-02T11:07:16.084" v="1709" actId="207"/>
        <pc:sldMkLst>
          <pc:docMk/>
          <pc:sldMk cId="27572069" sldId="259"/>
        </pc:sldMkLst>
        <pc:spChg chg="mod">
          <ac:chgData name="Sowmiya Rajendran" userId="99bfc6ab239ac664" providerId="LiveId" clId="{4B2767E5-A4FC-4B16-AC93-CC3DB706A39F}" dt="2023-04-02T10:24:56.018" v="574"/>
          <ac:spMkLst>
            <pc:docMk/>
            <pc:sldMk cId="27572069" sldId="259"/>
            <ac:spMk id="2" creationId="{E9C97CB0-4E76-46FB-891B-43EF0218353D}"/>
          </ac:spMkLst>
        </pc:spChg>
        <pc:spChg chg="mod">
          <ac:chgData name="Sowmiya Rajendran" userId="99bfc6ab239ac664" providerId="LiveId" clId="{4B2767E5-A4FC-4B16-AC93-CC3DB706A39F}" dt="2023-04-02T11:07:16.084" v="1709" actId="207"/>
          <ac:spMkLst>
            <pc:docMk/>
            <pc:sldMk cId="27572069" sldId="259"/>
            <ac:spMk id="3" creationId="{A8C8612B-8B8E-5B9F-41F6-58FF7C010991}"/>
          </ac:spMkLst>
        </pc:spChg>
      </pc:sldChg>
      <pc:sldChg chg="modSp del mod">
        <pc:chgData name="Sowmiya Rajendran" userId="99bfc6ab239ac664" providerId="LiveId" clId="{4B2767E5-A4FC-4B16-AC93-CC3DB706A39F}" dt="2023-04-02T10:37:10.998" v="963" actId="2696"/>
        <pc:sldMkLst>
          <pc:docMk/>
          <pc:sldMk cId="229532309" sldId="261"/>
        </pc:sldMkLst>
        <pc:spChg chg="mod">
          <ac:chgData name="Sowmiya Rajendran" userId="99bfc6ab239ac664" providerId="LiveId" clId="{4B2767E5-A4FC-4B16-AC93-CC3DB706A39F}" dt="2023-04-02T10:32:29.642" v="762" actId="21"/>
          <ac:spMkLst>
            <pc:docMk/>
            <pc:sldMk cId="229532309" sldId="261"/>
            <ac:spMk id="3" creationId="{881425C8-C710-59FB-3CB7-35F17ECCF7F9}"/>
          </ac:spMkLst>
        </pc:spChg>
      </pc:sldChg>
      <pc:sldChg chg="addSp modSp del mod">
        <pc:chgData name="Sowmiya Rajendran" userId="99bfc6ab239ac664" providerId="LiveId" clId="{4B2767E5-A4FC-4B16-AC93-CC3DB706A39F}" dt="2023-04-02T10:41:25.515" v="1097" actId="2696"/>
        <pc:sldMkLst>
          <pc:docMk/>
          <pc:sldMk cId="4029610098" sldId="262"/>
        </pc:sldMkLst>
        <pc:spChg chg="add">
          <ac:chgData name="Sowmiya Rajendran" userId="99bfc6ab239ac664" providerId="LiveId" clId="{4B2767E5-A4FC-4B16-AC93-CC3DB706A39F}" dt="2023-03-30T07:52:12.613" v="46"/>
          <ac:spMkLst>
            <pc:docMk/>
            <pc:sldMk cId="4029610098" sldId="262"/>
            <ac:spMk id="2" creationId="{10E3AC3E-63F0-1FBE-2449-2EB20EDAE960}"/>
          </ac:spMkLst>
        </pc:spChg>
        <pc:spChg chg="mod">
          <ac:chgData name="Sowmiya Rajendran" userId="99bfc6ab239ac664" providerId="LiveId" clId="{4B2767E5-A4FC-4B16-AC93-CC3DB706A39F}" dt="2023-04-02T10:38:36.905" v="976" actId="21"/>
          <ac:spMkLst>
            <pc:docMk/>
            <pc:sldMk cId="4029610098" sldId="262"/>
            <ac:spMk id="3" creationId="{1FA68E17-15C6-1E19-BF5F-789BC6CB68E5}"/>
          </ac:spMkLst>
        </pc:spChg>
        <pc:spChg chg="add mod">
          <ac:chgData name="Sowmiya Rajendran" userId="99bfc6ab239ac664" providerId="LiveId" clId="{4B2767E5-A4FC-4B16-AC93-CC3DB706A39F}" dt="2023-03-30T07:52:18.948" v="47"/>
          <ac:spMkLst>
            <pc:docMk/>
            <pc:sldMk cId="4029610098" sldId="262"/>
            <ac:spMk id="4" creationId="{2FBAFAF8-F81C-F77A-545F-9D66773DD69D}"/>
          </ac:spMkLst>
        </pc:spChg>
        <pc:spChg chg="add mod">
          <ac:chgData name="Sowmiya Rajendran" userId="99bfc6ab239ac664" providerId="LiveId" clId="{4B2767E5-A4FC-4B16-AC93-CC3DB706A39F}" dt="2023-03-30T07:52:32.068" v="48"/>
          <ac:spMkLst>
            <pc:docMk/>
            <pc:sldMk cId="4029610098" sldId="262"/>
            <ac:spMk id="5" creationId="{39D4A6A7-3FBC-90A3-3457-433C8488A960}"/>
          </ac:spMkLst>
        </pc:spChg>
        <pc:spChg chg="add mod">
          <ac:chgData name="Sowmiya Rajendran" userId="99bfc6ab239ac664" providerId="LiveId" clId="{4B2767E5-A4FC-4B16-AC93-CC3DB706A39F}" dt="2023-03-30T07:53:06.407" v="50"/>
          <ac:spMkLst>
            <pc:docMk/>
            <pc:sldMk cId="4029610098" sldId="262"/>
            <ac:spMk id="6" creationId="{51C3839A-0AD9-E3C0-1A5D-9BC3B4A31EB5}"/>
          </ac:spMkLst>
        </pc:spChg>
        <pc:spChg chg="add mod">
          <ac:chgData name="Sowmiya Rajendran" userId="99bfc6ab239ac664" providerId="LiveId" clId="{4B2767E5-A4FC-4B16-AC93-CC3DB706A39F}" dt="2023-03-30T07:54:16.513" v="64"/>
          <ac:spMkLst>
            <pc:docMk/>
            <pc:sldMk cId="4029610098" sldId="262"/>
            <ac:spMk id="7" creationId="{A013AE68-6D45-657C-E422-2ADC96EAA84F}"/>
          </ac:spMkLst>
        </pc:spChg>
      </pc:sldChg>
      <pc:sldChg chg="modSp mod">
        <pc:chgData name="Sowmiya Rajendran" userId="99bfc6ab239ac664" providerId="LiveId" clId="{4B2767E5-A4FC-4B16-AC93-CC3DB706A39F}" dt="2023-04-02T11:01:52.490" v="1628" actId="1076"/>
        <pc:sldMkLst>
          <pc:docMk/>
          <pc:sldMk cId="3375335883" sldId="263"/>
        </pc:sldMkLst>
        <pc:spChg chg="mod">
          <ac:chgData name="Sowmiya Rajendran" userId="99bfc6ab239ac664" providerId="LiveId" clId="{4B2767E5-A4FC-4B16-AC93-CC3DB706A39F}" dt="2023-04-02T11:01:52.490" v="1628" actId="1076"/>
          <ac:spMkLst>
            <pc:docMk/>
            <pc:sldMk cId="3375335883" sldId="263"/>
            <ac:spMk id="3" creationId="{D84DBD13-E9A1-A5D6-5103-16C87475C980}"/>
          </ac:spMkLst>
        </pc:spChg>
      </pc:sldChg>
      <pc:sldChg chg="modSp mod ord">
        <pc:chgData name="Sowmiya Rajendran" userId="99bfc6ab239ac664" providerId="LiveId" clId="{4B2767E5-A4FC-4B16-AC93-CC3DB706A39F}" dt="2023-04-02T11:30:47.436" v="1973"/>
        <pc:sldMkLst>
          <pc:docMk/>
          <pc:sldMk cId="2700551087" sldId="264"/>
        </pc:sldMkLst>
        <pc:picChg chg="mod">
          <ac:chgData name="Sowmiya Rajendran" userId="99bfc6ab239ac664" providerId="LiveId" clId="{4B2767E5-A4FC-4B16-AC93-CC3DB706A39F}" dt="2023-04-02T11:09:17.234" v="1740" actId="1582"/>
          <ac:picMkLst>
            <pc:docMk/>
            <pc:sldMk cId="2700551087" sldId="264"/>
            <ac:picMk id="4" creationId="{1F47FB63-770C-5A91-23E5-FC44E95B9091}"/>
          </ac:picMkLst>
        </pc:picChg>
      </pc:sldChg>
      <pc:sldChg chg="modSp mod">
        <pc:chgData name="Sowmiya Rajendran" userId="99bfc6ab239ac664" providerId="LiveId" clId="{4B2767E5-A4FC-4B16-AC93-CC3DB706A39F}" dt="2023-04-02T11:09:40.228" v="1742" actId="207"/>
        <pc:sldMkLst>
          <pc:docMk/>
          <pc:sldMk cId="1037303104" sldId="265"/>
        </pc:sldMkLst>
        <pc:spChg chg="mod">
          <ac:chgData name="Sowmiya Rajendran" userId="99bfc6ab239ac664" providerId="LiveId" clId="{4B2767E5-A4FC-4B16-AC93-CC3DB706A39F}" dt="2023-04-02T11:09:40.228" v="1742" actId="207"/>
          <ac:spMkLst>
            <pc:docMk/>
            <pc:sldMk cId="1037303104" sldId="265"/>
            <ac:spMk id="3" creationId="{63F3D4A9-8D19-6D80-DA16-12DBA4D96D1A}"/>
          </ac:spMkLst>
        </pc:spChg>
      </pc:sldChg>
      <pc:sldChg chg="modSp mod">
        <pc:chgData name="Sowmiya Rajendran" userId="99bfc6ab239ac664" providerId="LiveId" clId="{4B2767E5-A4FC-4B16-AC93-CC3DB706A39F}" dt="2023-04-02T11:32:04.917" v="1981" actId="122"/>
        <pc:sldMkLst>
          <pc:docMk/>
          <pc:sldMk cId="1723650141" sldId="266"/>
        </pc:sldMkLst>
        <pc:spChg chg="mod">
          <ac:chgData name="Sowmiya Rajendran" userId="99bfc6ab239ac664" providerId="LiveId" clId="{4B2767E5-A4FC-4B16-AC93-CC3DB706A39F}" dt="2023-04-02T11:32:04.917" v="1981" actId="122"/>
          <ac:spMkLst>
            <pc:docMk/>
            <pc:sldMk cId="1723650141" sldId="266"/>
            <ac:spMk id="2" creationId="{4788E245-EE6F-D88F-6359-D87798FC498C}"/>
          </ac:spMkLst>
        </pc:spChg>
      </pc:sldChg>
      <pc:sldChg chg="modSp del mod">
        <pc:chgData name="Sowmiya Rajendran" userId="99bfc6ab239ac664" providerId="LiveId" clId="{4B2767E5-A4FC-4B16-AC93-CC3DB706A39F}" dt="2023-04-02T10:45:56.870" v="1203" actId="2696"/>
        <pc:sldMkLst>
          <pc:docMk/>
          <pc:sldMk cId="560755485" sldId="267"/>
        </pc:sldMkLst>
        <pc:spChg chg="mod">
          <ac:chgData name="Sowmiya Rajendran" userId="99bfc6ab239ac664" providerId="LiveId" clId="{4B2767E5-A4FC-4B16-AC93-CC3DB706A39F}" dt="2023-04-02T10:44:42.480" v="1154" actId="21"/>
          <ac:spMkLst>
            <pc:docMk/>
            <pc:sldMk cId="560755485" sldId="267"/>
            <ac:spMk id="3" creationId="{448EAE2A-CF57-A124-7415-294A008B1ADD}"/>
          </ac:spMkLst>
        </pc:spChg>
      </pc:sldChg>
      <pc:sldChg chg="del">
        <pc:chgData name="Sowmiya Rajendran" userId="99bfc6ab239ac664" providerId="LiveId" clId="{4B2767E5-A4FC-4B16-AC93-CC3DB706A39F}" dt="2023-04-02T10:55:44.243" v="1603" actId="47"/>
        <pc:sldMkLst>
          <pc:docMk/>
          <pc:sldMk cId="1971667819" sldId="268"/>
        </pc:sldMkLst>
      </pc:sldChg>
      <pc:sldChg chg="modSp mod">
        <pc:chgData name="Sowmiya Rajendran" userId="99bfc6ab239ac664" providerId="LiveId" clId="{4B2767E5-A4FC-4B16-AC93-CC3DB706A39F}" dt="2023-04-02T10:30:07.938" v="673" actId="207"/>
        <pc:sldMkLst>
          <pc:docMk/>
          <pc:sldMk cId="883640451" sldId="269"/>
        </pc:sldMkLst>
        <pc:spChg chg="mod">
          <ac:chgData name="Sowmiya Rajendran" userId="99bfc6ab239ac664" providerId="LiveId" clId="{4B2767E5-A4FC-4B16-AC93-CC3DB706A39F}" dt="2023-04-02T10:30:07.938" v="673" actId="207"/>
          <ac:spMkLst>
            <pc:docMk/>
            <pc:sldMk cId="883640451" sldId="269"/>
            <ac:spMk id="3" creationId="{F6A60F2C-CBB3-4882-57F8-2C084D171126}"/>
          </ac:spMkLst>
        </pc:spChg>
      </pc:sldChg>
      <pc:sldChg chg="modSp mod">
        <pc:chgData name="Sowmiya Rajendran" userId="99bfc6ab239ac664" providerId="LiveId" clId="{4B2767E5-A4FC-4B16-AC93-CC3DB706A39F}" dt="2023-04-02T11:09:34.190" v="1741" actId="207"/>
        <pc:sldMkLst>
          <pc:docMk/>
          <pc:sldMk cId="3239400565" sldId="270"/>
        </pc:sldMkLst>
        <pc:spChg chg="mod">
          <ac:chgData name="Sowmiya Rajendran" userId="99bfc6ab239ac664" providerId="LiveId" clId="{4B2767E5-A4FC-4B16-AC93-CC3DB706A39F}" dt="2023-04-02T11:09:34.190" v="1741" actId="207"/>
          <ac:spMkLst>
            <pc:docMk/>
            <pc:sldMk cId="3239400565" sldId="270"/>
            <ac:spMk id="3" creationId="{934D4FF1-4BF1-C6F6-3918-D925ACB280E7}"/>
          </ac:spMkLst>
        </pc:spChg>
      </pc:sldChg>
      <pc:sldChg chg="modSp mod">
        <pc:chgData name="Sowmiya Rajendran" userId="99bfc6ab239ac664" providerId="LiveId" clId="{4B2767E5-A4FC-4B16-AC93-CC3DB706A39F}" dt="2023-04-02T11:09:56.402" v="1744" actId="207"/>
        <pc:sldMkLst>
          <pc:docMk/>
          <pc:sldMk cId="2339235411" sldId="274"/>
        </pc:sldMkLst>
        <pc:spChg chg="mod">
          <ac:chgData name="Sowmiya Rajendran" userId="99bfc6ab239ac664" providerId="LiveId" clId="{4B2767E5-A4FC-4B16-AC93-CC3DB706A39F}" dt="2023-04-02T11:09:56.402" v="1744" actId="207"/>
          <ac:spMkLst>
            <pc:docMk/>
            <pc:sldMk cId="2339235411" sldId="274"/>
            <ac:spMk id="3" creationId="{59275487-49E5-6BEB-DD8C-2008126AF0FA}"/>
          </ac:spMkLst>
        </pc:spChg>
      </pc:sldChg>
      <pc:sldChg chg="modSp add del mod">
        <pc:chgData name="Sowmiya Rajendran" userId="99bfc6ab239ac664" providerId="LiveId" clId="{4B2767E5-A4FC-4B16-AC93-CC3DB706A39F}" dt="2023-04-02T10:55:42.497" v="1602" actId="47"/>
        <pc:sldMkLst>
          <pc:docMk/>
          <pc:sldMk cId="51355761" sldId="275"/>
        </pc:sldMkLst>
        <pc:spChg chg="mod">
          <ac:chgData name="Sowmiya Rajendran" userId="99bfc6ab239ac664" providerId="LiveId" clId="{4B2767E5-A4FC-4B16-AC93-CC3DB706A39F}" dt="2023-04-02T10:51:14.889" v="1296" actId="21"/>
          <ac:spMkLst>
            <pc:docMk/>
            <pc:sldMk cId="51355761" sldId="275"/>
            <ac:spMk id="3" creationId="{448EAE2A-CF57-A124-7415-294A008B1ADD}"/>
          </ac:spMkLst>
        </pc:spChg>
      </pc:sldChg>
      <pc:sldChg chg="modSp add del mod">
        <pc:chgData name="Sowmiya Rajendran" userId="99bfc6ab239ac664" providerId="LiveId" clId="{4B2767E5-A4FC-4B16-AC93-CC3DB706A39F}" dt="2023-04-02T10:55:46.252" v="1604" actId="47"/>
        <pc:sldMkLst>
          <pc:docMk/>
          <pc:sldMk cId="2336939364" sldId="276"/>
        </pc:sldMkLst>
        <pc:spChg chg="mod">
          <ac:chgData name="Sowmiya Rajendran" userId="99bfc6ab239ac664" providerId="LiveId" clId="{4B2767E5-A4FC-4B16-AC93-CC3DB706A39F}" dt="2023-04-02T10:54:26.216" v="1482" actId="21"/>
          <ac:spMkLst>
            <pc:docMk/>
            <pc:sldMk cId="2336939364" sldId="276"/>
            <ac:spMk id="3" creationId="{DC1958AF-917B-2D8E-7648-197550BE9EBB}"/>
          </ac:spMkLst>
        </pc:spChg>
      </pc:sldChg>
      <pc:sldChg chg="modSp add del mod">
        <pc:chgData name="Sowmiya Rajendran" userId="99bfc6ab239ac664" providerId="LiveId" clId="{4B2767E5-A4FC-4B16-AC93-CC3DB706A39F}" dt="2023-04-02T10:55:40.242" v="1601" actId="47"/>
        <pc:sldMkLst>
          <pc:docMk/>
          <pc:sldMk cId="3786867122" sldId="277"/>
        </pc:sldMkLst>
        <pc:spChg chg="mod">
          <ac:chgData name="Sowmiya Rajendran" userId="99bfc6ab239ac664" providerId="LiveId" clId="{4B2767E5-A4FC-4B16-AC93-CC3DB706A39F}" dt="2023-04-02T10:41:44.601" v="1099"/>
          <ac:spMkLst>
            <pc:docMk/>
            <pc:sldMk cId="3786867122" sldId="277"/>
            <ac:spMk id="3" creationId="{1FA68E17-15C6-1E19-BF5F-789BC6CB68E5}"/>
          </ac:spMkLst>
        </pc:spChg>
      </pc:sldChg>
      <pc:sldChg chg="modSp new mod">
        <pc:chgData name="Sowmiya Rajendran" userId="99bfc6ab239ac664" providerId="LiveId" clId="{4B2767E5-A4FC-4B16-AC93-CC3DB706A39F}" dt="2023-04-02T10:27:25.501" v="595" actId="207"/>
        <pc:sldMkLst>
          <pc:docMk/>
          <pc:sldMk cId="3410764548" sldId="278"/>
        </pc:sldMkLst>
        <pc:spChg chg="mod">
          <ac:chgData name="Sowmiya Rajendran" userId="99bfc6ab239ac664" providerId="LiveId" clId="{4B2767E5-A4FC-4B16-AC93-CC3DB706A39F}" dt="2023-04-02T10:26:27.635" v="589" actId="207"/>
          <ac:spMkLst>
            <pc:docMk/>
            <pc:sldMk cId="3410764548" sldId="278"/>
            <ac:spMk id="2" creationId="{68A95BE0-A5DB-718C-1AE4-93BF6BD23D80}"/>
          </ac:spMkLst>
        </pc:spChg>
        <pc:spChg chg="mod">
          <ac:chgData name="Sowmiya Rajendran" userId="99bfc6ab239ac664" providerId="LiveId" clId="{4B2767E5-A4FC-4B16-AC93-CC3DB706A39F}" dt="2023-04-02T10:27:25.501" v="595" actId="207"/>
          <ac:spMkLst>
            <pc:docMk/>
            <pc:sldMk cId="3410764548" sldId="278"/>
            <ac:spMk id="3" creationId="{BCE4D230-725A-BC15-E07A-A416D4A545C1}"/>
          </ac:spMkLst>
        </pc:spChg>
      </pc:sldChg>
      <pc:sldChg chg="addSp modSp new mod">
        <pc:chgData name="Sowmiya Rajendran" userId="99bfc6ab239ac664" providerId="LiveId" clId="{4B2767E5-A4FC-4B16-AC93-CC3DB706A39F}" dt="2023-04-02T10:41:00.452" v="1094" actId="2165"/>
        <pc:sldMkLst>
          <pc:docMk/>
          <pc:sldMk cId="2287981524" sldId="279"/>
        </pc:sldMkLst>
        <pc:graphicFrameChg chg="add mod modGraphic">
          <ac:chgData name="Sowmiya Rajendran" userId="99bfc6ab239ac664" providerId="LiveId" clId="{4B2767E5-A4FC-4B16-AC93-CC3DB706A39F}" dt="2023-04-02T10:41:00.452" v="1094" actId="2165"/>
          <ac:graphicFrameMkLst>
            <pc:docMk/>
            <pc:sldMk cId="2287981524" sldId="279"/>
            <ac:graphicFrameMk id="2" creationId="{6A04D308-5C36-8533-9676-2CD3998A7546}"/>
          </ac:graphicFrameMkLst>
        </pc:graphicFrameChg>
      </pc:sldChg>
      <pc:sldChg chg="addSp delSp modSp new mod">
        <pc:chgData name="Sowmiya Rajendran" userId="99bfc6ab239ac664" providerId="LiveId" clId="{4B2767E5-A4FC-4B16-AC93-CC3DB706A39F}" dt="2023-04-02T10:53:25.356" v="1471"/>
        <pc:sldMkLst>
          <pc:docMk/>
          <pc:sldMk cId="1071417712" sldId="280"/>
        </pc:sldMkLst>
        <pc:graphicFrameChg chg="add del mod modGraphic">
          <ac:chgData name="Sowmiya Rajendran" userId="99bfc6ab239ac664" providerId="LiveId" clId="{4B2767E5-A4FC-4B16-AC93-CC3DB706A39F}" dt="2023-04-02T10:53:21.795" v="1470" actId="21"/>
          <ac:graphicFrameMkLst>
            <pc:docMk/>
            <pc:sldMk cId="1071417712" sldId="280"/>
            <ac:graphicFrameMk id="2" creationId="{0E4B5A0D-F710-E566-B62D-977BC4610E55}"/>
          </ac:graphicFrameMkLst>
        </pc:graphicFrameChg>
        <pc:graphicFrameChg chg="add mod">
          <ac:chgData name="Sowmiya Rajendran" userId="99bfc6ab239ac664" providerId="LiveId" clId="{4B2767E5-A4FC-4B16-AC93-CC3DB706A39F}" dt="2023-04-02T10:53:25.356" v="1471"/>
          <ac:graphicFrameMkLst>
            <pc:docMk/>
            <pc:sldMk cId="1071417712" sldId="280"/>
            <ac:graphicFrameMk id="3" creationId="{F0B4B1FC-CBAB-F2B1-2CBF-C57714B9B994}"/>
          </ac:graphicFrameMkLst>
        </pc:graphicFrameChg>
      </pc:sldChg>
      <pc:sldChg chg="addSp delSp modSp new mod">
        <pc:chgData name="Sowmiya Rajendran" userId="99bfc6ab239ac664" providerId="LiveId" clId="{4B2767E5-A4FC-4B16-AC93-CC3DB706A39F}" dt="2023-04-02T10:55:31.139" v="1600" actId="2165"/>
        <pc:sldMkLst>
          <pc:docMk/>
          <pc:sldMk cId="1598916301" sldId="281"/>
        </pc:sldMkLst>
        <pc:spChg chg="add del mod">
          <ac:chgData name="Sowmiya Rajendran" userId="99bfc6ab239ac664" providerId="LiveId" clId="{4B2767E5-A4FC-4B16-AC93-CC3DB706A39F}" dt="2023-04-02T10:53:12.611" v="1469" actId="21"/>
          <ac:spMkLst>
            <pc:docMk/>
            <pc:sldMk cId="1598916301" sldId="281"/>
            <ac:spMk id="3" creationId="{328A9764-B76F-E0DF-0964-C03FE325F12B}"/>
          </ac:spMkLst>
        </pc:spChg>
        <pc:graphicFrameChg chg="add mod modGraphic">
          <ac:chgData name="Sowmiya Rajendran" userId="99bfc6ab239ac664" providerId="LiveId" clId="{4B2767E5-A4FC-4B16-AC93-CC3DB706A39F}" dt="2023-04-02T10:55:31.139" v="1600" actId="2165"/>
          <ac:graphicFrameMkLst>
            <pc:docMk/>
            <pc:sldMk cId="1598916301" sldId="281"/>
            <ac:graphicFrameMk id="4" creationId="{5683E98A-5E58-D09C-AB4B-C44E1F5FB63E}"/>
          </ac:graphicFrameMkLst>
        </pc:graphicFrameChg>
      </pc:sldChg>
      <pc:sldChg chg="addSp modSp new mod">
        <pc:chgData name="Sowmiya Rajendran" userId="99bfc6ab239ac664" providerId="LiveId" clId="{4B2767E5-A4FC-4B16-AC93-CC3DB706A39F}" dt="2023-04-02T11:10:20.428" v="1746" actId="20577"/>
        <pc:sldMkLst>
          <pc:docMk/>
          <pc:sldMk cId="226556555" sldId="282"/>
        </pc:sldMkLst>
        <pc:spChg chg="add mod">
          <ac:chgData name="Sowmiya Rajendran" userId="99bfc6ab239ac664" providerId="LiveId" clId="{4B2767E5-A4FC-4B16-AC93-CC3DB706A39F}" dt="2023-04-02T11:10:20.428" v="1746" actId="20577"/>
          <ac:spMkLst>
            <pc:docMk/>
            <pc:sldMk cId="226556555" sldId="282"/>
            <ac:spMk id="3" creationId="{6FD26B70-586C-2143-1175-E6132E4273D6}"/>
          </ac:spMkLst>
        </pc:spChg>
      </pc:sldChg>
      <pc:sldChg chg="addSp modSp new mod">
        <pc:chgData name="Sowmiya Rajendran" userId="99bfc6ab239ac664" providerId="LiveId" clId="{4B2767E5-A4FC-4B16-AC93-CC3DB706A39F}" dt="2023-04-02T11:08:33.249" v="1735" actId="255"/>
        <pc:sldMkLst>
          <pc:docMk/>
          <pc:sldMk cId="938752182" sldId="283"/>
        </pc:sldMkLst>
        <pc:spChg chg="add mod">
          <ac:chgData name="Sowmiya Rajendran" userId="99bfc6ab239ac664" providerId="LiveId" clId="{4B2767E5-A4FC-4B16-AC93-CC3DB706A39F}" dt="2023-04-02T11:08:33.249" v="1735" actId="255"/>
          <ac:spMkLst>
            <pc:docMk/>
            <pc:sldMk cId="938752182" sldId="283"/>
            <ac:spMk id="3" creationId="{0AB1B59C-DCB7-44CE-FF11-CE2916915D6F}"/>
          </ac:spMkLst>
        </pc:spChg>
      </pc:sldChg>
      <pc:sldChg chg="addSp modSp new mod">
        <pc:chgData name="Sowmiya Rajendran" userId="99bfc6ab239ac664" providerId="LiveId" clId="{4B2767E5-A4FC-4B16-AC93-CC3DB706A39F}" dt="2023-04-02T11:12:40.901" v="1760" actId="20577"/>
        <pc:sldMkLst>
          <pc:docMk/>
          <pc:sldMk cId="3457207783" sldId="284"/>
        </pc:sldMkLst>
        <pc:spChg chg="add mod">
          <ac:chgData name="Sowmiya Rajendran" userId="99bfc6ab239ac664" providerId="LiveId" clId="{4B2767E5-A4FC-4B16-AC93-CC3DB706A39F}" dt="2023-04-02T11:12:40.901" v="1760" actId="20577"/>
          <ac:spMkLst>
            <pc:docMk/>
            <pc:sldMk cId="3457207783" sldId="284"/>
            <ac:spMk id="3" creationId="{5FA522AA-1494-D480-AB36-2ECD3F88A546}"/>
          </ac:spMkLst>
        </pc:spChg>
      </pc:sldChg>
      <pc:sldChg chg="addSp modSp new mod">
        <pc:chgData name="Sowmiya Rajendran" userId="99bfc6ab239ac664" providerId="LiveId" clId="{4B2767E5-A4FC-4B16-AC93-CC3DB706A39F}" dt="2023-04-02T11:15:32.183" v="1844" actId="1076"/>
        <pc:sldMkLst>
          <pc:docMk/>
          <pc:sldMk cId="762666400" sldId="285"/>
        </pc:sldMkLst>
        <pc:spChg chg="add mod">
          <ac:chgData name="Sowmiya Rajendran" userId="99bfc6ab239ac664" providerId="LiveId" clId="{4B2767E5-A4FC-4B16-AC93-CC3DB706A39F}" dt="2023-04-02T11:15:32.183" v="1844" actId="1076"/>
          <ac:spMkLst>
            <pc:docMk/>
            <pc:sldMk cId="762666400" sldId="285"/>
            <ac:spMk id="3" creationId="{DC6D30E9-0EE8-6687-2937-C67E5578D2A3}"/>
          </ac:spMkLst>
        </pc:spChg>
      </pc:sldChg>
      <pc:sldChg chg="addSp delSp modSp add mod">
        <pc:chgData name="Sowmiya Rajendran" userId="99bfc6ab239ac664" providerId="LiveId" clId="{4B2767E5-A4FC-4B16-AC93-CC3DB706A39F}" dt="2023-04-02T11:18:47.245" v="1857" actId="1582"/>
        <pc:sldMkLst>
          <pc:docMk/>
          <pc:sldMk cId="592660364" sldId="286"/>
        </pc:sldMkLst>
        <pc:spChg chg="mod">
          <ac:chgData name="Sowmiya Rajendran" userId="99bfc6ab239ac664" providerId="LiveId" clId="{4B2767E5-A4FC-4B16-AC93-CC3DB706A39F}" dt="2023-04-02T11:17:29.803" v="1848" actId="122"/>
          <ac:spMkLst>
            <pc:docMk/>
            <pc:sldMk cId="592660364" sldId="286"/>
            <ac:spMk id="2" creationId="{DE86874E-0102-08A6-716B-590DAC2AB88D}"/>
          </ac:spMkLst>
        </pc:spChg>
        <pc:spChg chg="add del mod">
          <ac:chgData name="Sowmiya Rajendran" userId="99bfc6ab239ac664" providerId="LiveId" clId="{4B2767E5-A4FC-4B16-AC93-CC3DB706A39F}" dt="2023-04-02T11:18:24.721" v="1852" actId="21"/>
          <ac:spMkLst>
            <pc:docMk/>
            <pc:sldMk cId="592660364" sldId="286"/>
            <ac:spMk id="6" creationId="{714BE1FE-340C-D8F4-43BA-2B4B262C40A3}"/>
          </ac:spMkLst>
        </pc:spChg>
        <pc:picChg chg="add mod">
          <ac:chgData name="Sowmiya Rajendran" userId="99bfc6ab239ac664" providerId="LiveId" clId="{4B2767E5-A4FC-4B16-AC93-CC3DB706A39F}" dt="2023-04-02T11:18:47.245" v="1857" actId="1582"/>
          <ac:picMkLst>
            <pc:docMk/>
            <pc:sldMk cId="592660364" sldId="286"/>
            <ac:picMk id="3" creationId="{CD378786-1171-F64D-CEB1-D4027FBACB5C}"/>
          </ac:picMkLst>
        </pc:picChg>
        <pc:picChg chg="del">
          <ac:chgData name="Sowmiya Rajendran" userId="99bfc6ab239ac664" providerId="LiveId" clId="{4B2767E5-A4FC-4B16-AC93-CC3DB706A39F}" dt="2023-04-02T11:18:01.948" v="1850" actId="478"/>
          <ac:picMkLst>
            <pc:docMk/>
            <pc:sldMk cId="592660364" sldId="286"/>
            <ac:picMk id="4" creationId="{1F47FB63-770C-5A91-23E5-FC44E95B9091}"/>
          </ac:picMkLst>
        </pc:picChg>
      </pc:sldChg>
      <pc:sldChg chg="addSp delSp modSp new mod">
        <pc:chgData name="Sowmiya Rajendran" userId="99bfc6ab239ac664" providerId="LiveId" clId="{4B2767E5-A4FC-4B16-AC93-CC3DB706A39F}" dt="2023-04-02T11:20:25.156" v="1872" actId="1582"/>
        <pc:sldMkLst>
          <pc:docMk/>
          <pc:sldMk cId="1073904579" sldId="287"/>
        </pc:sldMkLst>
        <pc:spChg chg="mod">
          <ac:chgData name="Sowmiya Rajendran" userId="99bfc6ab239ac664" providerId="LiveId" clId="{4B2767E5-A4FC-4B16-AC93-CC3DB706A39F}" dt="2023-04-02T11:19:54.801" v="1867" actId="255"/>
          <ac:spMkLst>
            <pc:docMk/>
            <pc:sldMk cId="1073904579" sldId="287"/>
            <ac:spMk id="2" creationId="{B9391690-CAFE-DBC2-B1C7-AB1B5E05FDE0}"/>
          </ac:spMkLst>
        </pc:spChg>
        <pc:spChg chg="del">
          <ac:chgData name="Sowmiya Rajendran" userId="99bfc6ab239ac664" providerId="LiveId" clId="{4B2767E5-A4FC-4B16-AC93-CC3DB706A39F}" dt="2023-04-02T11:20:02.871" v="1868" actId="21"/>
          <ac:spMkLst>
            <pc:docMk/>
            <pc:sldMk cId="1073904579" sldId="287"/>
            <ac:spMk id="3" creationId="{CE46FD69-5EDB-5747-5246-39DAC3CFD737}"/>
          </ac:spMkLst>
        </pc:spChg>
        <pc:picChg chg="add mod">
          <ac:chgData name="Sowmiya Rajendran" userId="99bfc6ab239ac664" providerId="LiveId" clId="{4B2767E5-A4FC-4B16-AC93-CC3DB706A39F}" dt="2023-04-02T11:20:25.156" v="1872" actId="1582"/>
          <ac:picMkLst>
            <pc:docMk/>
            <pc:sldMk cId="1073904579" sldId="287"/>
            <ac:picMk id="4" creationId="{CEB75F76-33B9-D445-8709-5A0DA3DBD589}"/>
          </ac:picMkLst>
        </pc:picChg>
      </pc:sldChg>
      <pc:sldChg chg="addSp delSp modSp new mod">
        <pc:chgData name="Sowmiya Rajendran" userId="99bfc6ab239ac664" providerId="LiveId" clId="{4B2767E5-A4FC-4B16-AC93-CC3DB706A39F}" dt="2023-04-02T11:21:40.347" v="1886" actId="1076"/>
        <pc:sldMkLst>
          <pc:docMk/>
          <pc:sldMk cId="2180042464" sldId="288"/>
        </pc:sldMkLst>
        <pc:spChg chg="mod">
          <ac:chgData name="Sowmiya Rajendran" userId="99bfc6ab239ac664" providerId="LiveId" clId="{4B2767E5-A4FC-4B16-AC93-CC3DB706A39F}" dt="2023-04-02T11:21:10.041" v="1880" actId="122"/>
          <ac:spMkLst>
            <pc:docMk/>
            <pc:sldMk cId="2180042464" sldId="288"/>
            <ac:spMk id="2" creationId="{62355E40-0F32-1018-9FB2-E1183372C1D8}"/>
          </ac:spMkLst>
        </pc:spChg>
        <pc:spChg chg="del">
          <ac:chgData name="Sowmiya Rajendran" userId="99bfc6ab239ac664" providerId="LiveId" clId="{4B2767E5-A4FC-4B16-AC93-CC3DB706A39F}" dt="2023-04-02T11:21:15.239" v="1881" actId="21"/>
          <ac:spMkLst>
            <pc:docMk/>
            <pc:sldMk cId="2180042464" sldId="288"/>
            <ac:spMk id="3" creationId="{6F62B9AC-5C78-86FC-9399-A03934B83476}"/>
          </ac:spMkLst>
        </pc:spChg>
        <pc:picChg chg="add mod">
          <ac:chgData name="Sowmiya Rajendran" userId="99bfc6ab239ac664" providerId="LiveId" clId="{4B2767E5-A4FC-4B16-AC93-CC3DB706A39F}" dt="2023-04-02T11:21:40.347" v="1886" actId="1076"/>
          <ac:picMkLst>
            <pc:docMk/>
            <pc:sldMk cId="2180042464" sldId="288"/>
            <ac:picMk id="4" creationId="{36513571-A9D4-8F12-24DC-BAD987886892}"/>
          </ac:picMkLst>
        </pc:picChg>
      </pc:sldChg>
      <pc:sldChg chg="addSp delSp modSp new mod">
        <pc:chgData name="Sowmiya Rajendran" userId="99bfc6ab239ac664" providerId="LiveId" clId="{4B2767E5-A4FC-4B16-AC93-CC3DB706A39F}" dt="2023-04-02T11:23:01.101" v="1896" actId="208"/>
        <pc:sldMkLst>
          <pc:docMk/>
          <pc:sldMk cId="3021103991" sldId="289"/>
        </pc:sldMkLst>
        <pc:spChg chg="mod">
          <ac:chgData name="Sowmiya Rajendran" userId="99bfc6ab239ac664" providerId="LiveId" clId="{4B2767E5-A4FC-4B16-AC93-CC3DB706A39F}" dt="2023-04-02T11:22:21.359" v="1891" actId="122"/>
          <ac:spMkLst>
            <pc:docMk/>
            <pc:sldMk cId="3021103991" sldId="289"/>
            <ac:spMk id="2" creationId="{DE11FC1E-6C18-07E1-F1CD-ACE726B52411}"/>
          </ac:spMkLst>
        </pc:spChg>
        <pc:spChg chg="del">
          <ac:chgData name="Sowmiya Rajendran" userId="99bfc6ab239ac664" providerId="LiveId" clId="{4B2767E5-A4FC-4B16-AC93-CC3DB706A39F}" dt="2023-04-02T11:22:36.774" v="1892" actId="21"/>
          <ac:spMkLst>
            <pc:docMk/>
            <pc:sldMk cId="3021103991" sldId="289"/>
            <ac:spMk id="3" creationId="{5D54932E-4C38-721D-4844-6574F466567E}"/>
          </ac:spMkLst>
        </pc:spChg>
        <pc:picChg chg="add mod">
          <ac:chgData name="Sowmiya Rajendran" userId="99bfc6ab239ac664" providerId="LiveId" clId="{4B2767E5-A4FC-4B16-AC93-CC3DB706A39F}" dt="2023-04-02T11:23:01.101" v="1896" actId="208"/>
          <ac:picMkLst>
            <pc:docMk/>
            <pc:sldMk cId="3021103991" sldId="289"/>
            <ac:picMk id="4" creationId="{7140207D-284A-C1FA-BA75-935DE0697315}"/>
          </ac:picMkLst>
        </pc:picChg>
      </pc:sldChg>
      <pc:sldChg chg="addSp delSp modSp new mod">
        <pc:chgData name="Sowmiya Rajendran" userId="99bfc6ab239ac664" providerId="LiveId" clId="{4B2767E5-A4FC-4B16-AC93-CC3DB706A39F}" dt="2023-04-02T11:24:45.235" v="1911" actId="1076"/>
        <pc:sldMkLst>
          <pc:docMk/>
          <pc:sldMk cId="2346194343" sldId="290"/>
        </pc:sldMkLst>
        <pc:spChg chg="mod">
          <ac:chgData name="Sowmiya Rajendran" userId="99bfc6ab239ac664" providerId="LiveId" clId="{4B2767E5-A4FC-4B16-AC93-CC3DB706A39F}" dt="2023-04-02T11:24:35.219" v="1909" actId="14100"/>
          <ac:spMkLst>
            <pc:docMk/>
            <pc:sldMk cId="2346194343" sldId="290"/>
            <ac:spMk id="2" creationId="{D2AC64A6-D53B-CB0B-A1AD-9D86A5F466D9}"/>
          </ac:spMkLst>
        </pc:spChg>
        <pc:spChg chg="del">
          <ac:chgData name="Sowmiya Rajendran" userId="99bfc6ab239ac664" providerId="LiveId" clId="{4B2767E5-A4FC-4B16-AC93-CC3DB706A39F}" dt="2023-04-02T11:23:42.869" v="1902" actId="21"/>
          <ac:spMkLst>
            <pc:docMk/>
            <pc:sldMk cId="2346194343" sldId="290"/>
            <ac:spMk id="3" creationId="{4305CB0F-2F55-E25F-0AC6-174C83B9DB42}"/>
          </ac:spMkLst>
        </pc:spChg>
        <pc:picChg chg="add mod">
          <ac:chgData name="Sowmiya Rajendran" userId="99bfc6ab239ac664" providerId="LiveId" clId="{4B2767E5-A4FC-4B16-AC93-CC3DB706A39F}" dt="2023-04-02T11:24:45.235" v="1911" actId="1076"/>
          <ac:picMkLst>
            <pc:docMk/>
            <pc:sldMk cId="2346194343" sldId="290"/>
            <ac:picMk id="4" creationId="{D04B82E0-28DF-37F1-0C83-DA78604BBC54}"/>
          </ac:picMkLst>
        </pc:picChg>
      </pc:sldChg>
      <pc:sldChg chg="addSp delSp modSp new mod">
        <pc:chgData name="Sowmiya Rajendran" userId="99bfc6ab239ac664" providerId="LiveId" clId="{4B2767E5-A4FC-4B16-AC93-CC3DB706A39F}" dt="2023-04-02T11:26:22.373" v="1926" actId="208"/>
        <pc:sldMkLst>
          <pc:docMk/>
          <pc:sldMk cId="1597705367" sldId="291"/>
        </pc:sldMkLst>
        <pc:spChg chg="mod">
          <ac:chgData name="Sowmiya Rajendran" userId="99bfc6ab239ac664" providerId="LiveId" clId="{4B2767E5-A4FC-4B16-AC93-CC3DB706A39F}" dt="2023-04-02T11:25:56.678" v="1921" actId="1076"/>
          <ac:spMkLst>
            <pc:docMk/>
            <pc:sldMk cId="1597705367" sldId="291"/>
            <ac:spMk id="2" creationId="{A81D1B12-1844-FE5F-F5B6-A7083BECA57F}"/>
          </ac:spMkLst>
        </pc:spChg>
        <pc:spChg chg="del">
          <ac:chgData name="Sowmiya Rajendran" userId="99bfc6ab239ac664" providerId="LiveId" clId="{4B2767E5-A4FC-4B16-AC93-CC3DB706A39F}" dt="2023-04-02T11:26:00.842" v="1922" actId="21"/>
          <ac:spMkLst>
            <pc:docMk/>
            <pc:sldMk cId="1597705367" sldId="291"/>
            <ac:spMk id="3" creationId="{C3CB913F-D7D8-D225-5A51-7FC757057B47}"/>
          </ac:spMkLst>
        </pc:spChg>
        <pc:picChg chg="add mod">
          <ac:chgData name="Sowmiya Rajendran" userId="99bfc6ab239ac664" providerId="LiveId" clId="{4B2767E5-A4FC-4B16-AC93-CC3DB706A39F}" dt="2023-04-02T11:26:22.373" v="1926" actId="208"/>
          <ac:picMkLst>
            <pc:docMk/>
            <pc:sldMk cId="1597705367" sldId="291"/>
            <ac:picMk id="4" creationId="{559AB34D-2854-BA80-16B0-6A82BC3A6EBD}"/>
          </ac:picMkLst>
        </pc:picChg>
      </pc:sldChg>
      <pc:sldChg chg="addSp delSp modSp new mod">
        <pc:chgData name="Sowmiya Rajendran" userId="99bfc6ab239ac664" providerId="LiveId" clId="{4B2767E5-A4FC-4B16-AC93-CC3DB706A39F}" dt="2023-04-02T11:27:34.883" v="1942" actId="208"/>
        <pc:sldMkLst>
          <pc:docMk/>
          <pc:sldMk cId="594742671" sldId="292"/>
        </pc:sldMkLst>
        <pc:spChg chg="mod">
          <ac:chgData name="Sowmiya Rajendran" userId="99bfc6ab239ac664" providerId="LiveId" clId="{4B2767E5-A4FC-4B16-AC93-CC3DB706A39F}" dt="2023-04-02T11:27:06.273" v="1937" actId="27636"/>
          <ac:spMkLst>
            <pc:docMk/>
            <pc:sldMk cId="594742671" sldId="292"/>
            <ac:spMk id="2" creationId="{8598AF89-1C1C-9CEC-ABA6-2CD20635A423}"/>
          </ac:spMkLst>
        </pc:spChg>
        <pc:spChg chg="del">
          <ac:chgData name="Sowmiya Rajendran" userId="99bfc6ab239ac664" providerId="LiveId" clId="{4B2767E5-A4FC-4B16-AC93-CC3DB706A39F}" dt="2023-04-02T11:27:12.567" v="1938" actId="21"/>
          <ac:spMkLst>
            <pc:docMk/>
            <pc:sldMk cId="594742671" sldId="292"/>
            <ac:spMk id="3" creationId="{CA7E4B14-3AE3-5286-EB89-B308F4573530}"/>
          </ac:spMkLst>
        </pc:spChg>
        <pc:picChg chg="add mod">
          <ac:chgData name="Sowmiya Rajendran" userId="99bfc6ab239ac664" providerId="LiveId" clId="{4B2767E5-A4FC-4B16-AC93-CC3DB706A39F}" dt="2023-04-02T11:27:34.883" v="1942" actId="208"/>
          <ac:picMkLst>
            <pc:docMk/>
            <pc:sldMk cId="594742671" sldId="292"/>
            <ac:picMk id="4" creationId="{335824BD-4920-5F47-6EEE-907300D6F5EB}"/>
          </ac:picMkLst>
        </pc:picChg>
      </pc:sldChg>
      <pc:sldChg chg="addSp delSp modSp new mod">
        <pc:chgData name="Sowmiya Rajendran" userId="99bfc6ab239ac664" providerId="LiveId" clId="{4B2767E5-A4FC-4B16-AC93-CC3DB706A39F}" dt="2023-04-02T11:28:34.941" v="1952" actId="208"/>
        <pc:sldMkLst>
          <pc:docMk/>
          <pc:sldMk cId="2340181313" sldId="293"/>
        </pc:sldMkLst>
        <pc:spChg chg="mod">
          <ac:chgData name="Sowmiya Rajendran" userId="99bfc6ab239ac664" providerId="LiveId" clId="{4B2767E5-A4FC-4B16-AC93-CC3DB706A39F}" dt="2023-04-02T11:28:08.715" v="1947" actId="255"/>
          <ac:spMkLst>
            <pc:docMk/>
            <pc:sldMk cId="2340181313" sldId="293"/>
            <ac:spMk id="2" creationId="{5BA50007-C7CC-31D0-D751-7EC25F29A87E}"/>
          </ac:spMkLst>
        </pc:spChg>
        <pc:spChg chg="del">
          <ac:chgData name="Sowmiya Rajendran" userId="99bfc6ab239ac664" providerId="LiveId" clId="{4B2767E5-A4FC-4B16-AC93-CC3DB706A39F}" dt="2023-04-02T11:28:14.827" v="1948" actId="21"/>
          <ac:spMkLst>
            <pc:docMk/>
            <pc:sldMk cId="2340181313" sldId="293"/>
            <ac:spMk id="3" creationId="{7E6A4EBB-2F51-D158-08AF-CC1CE5B546DC}"/>
          </ac:spMkLst>
        </pc:spChg>
        <pc:picChg chg="add mod">
          <ac:chgData name="Sowmiya Rajendran" userId="99bfc6ab239ac664" providerId="LiveId" clId="{4B2767E5-A4FC-4B16-AC93-CC3DB706A39F}" dt="2023-04-02T11:28:34.941" v="1952" actId="208"/>
          <ac:picMkLst>
            <pc:docMk/>
            <pc:sldMk cId="2340181313" sldId="293"/>
            <ac:picMk id="4" creationId="{99DEA069-15A3-3154-988D-2FDDCCDF4466}"/>
          </ac:picMkLst>
        </pc:picChg>
      </pc:sldChg>
      <pc:sldChg chg="addSp delSp modSp new mod">
        <pc:chgData name="Sowmiya Rajendran" userId="99bfc6ab239ac664" providerId="LiveId" clId="{4B2767E5-A4FC-4B16-AC93-CC3DB706A39F}" dt="2023-04-02T11:29:34.643" v="1961" actId="208"/>
        <pc:sldMkLst>
          <pc:docMk/>
          <pc:sldMk cId="3934021639" sldId="294"/>
        </pc:sldMkLst>
        <pc:spChg chg="mod">
          <ac:chgData name="Sowmiya Rajendran" userId="99bfc6ab239ac664" providerId="LiveId" clId="{4B2767E5-A4FC-4B16-AC93-CC3DB706A39F}" dt="2023-04-02T11:29:07.814" v="1957" actId="122"/>
          <ac:spMkLst>
            <pc:docMk/>
            <pc:sldMk cId="3934021639" sldId="294"/>
            <ac:spMk id="2" creationId="{92EC8598-786E-ADC1-C64B-EC59E296BF57}"/>
          </ac:spMkLst>
        </pc:spChg>
        <pc:spChg chg="del">
          <ac:chgData name="Sowmiya Rajendran" userId="99bfc6ab239ac664" providerId="LiveId" clId="{4B2767E5-A4FC-4B16-AC93-CC3DB706A39F}" dt="2023-04-02T11:29:12.368" v="1958" actId="21"/>
          <ac:spMkLst>
            <pc:docMk/>
            <pc:sldMk cId="3934021639" sldId="294"/>
            <ac:spMk id="3" creationId="{345B2E9D-6488-2606-13CA-A1C9E80EE306}"/>
          </ac:spMkLst>
        </pc:spChg>
        <pc:picChg chg="add mod">
          <ac:chgData name="Sowmiya Rajendran" userId="99bfc6ab239ac664" providerId="LiveId" clId="{4B2767E5-A4FC-4B16-AC93-CC3DB706A39F}" dt="2023-04-02T11:29:34.643" v="1961" actId="208"/>
          <ac:picMkLst>
            <pc:docMk/>
            <pc:sldMk cId="3934021639" sldId="294"/>
            <ac:picMk id="4" creationId="{3037B42C-BD00-74E6-3882-22A58D22D299}"/>
          </ac:picMkLst>
        </pc:picChg>
      </pc:sldChg>
      <pc:sldChg chg="addSp delSp modSp new mod">
        <pc:chgData name="Sowmiya Rajendran" userId="99bfc6ab239ac664" providerId="LiveId" clId="{4B2767E5-A4FC-4B16-AC93-CC3DB706A39F}" dt="2023-04-02T11:30:31.208" v="1971" actId="208"/>
        <pc:sldMkLst>
          <pc:docMk/>
          <pc:sldMk cId="2294071372" sldId="295"/>
        </pc:sldMkLst>
        <pc:spChg chg="mod">
          <ac:chgData name="Sowmiya Rajendran" userId="99bfc6ab239ac664" providerId="LiveId" clId="{4B2767E5-A4FC-4B16-AC93-CC3DB706A39F}" dt="2023-04-02T11:30:05.300" v="1966" actId="255"/>
          <ac:spMkLst>
            <pc:docMk/>
            <pc:sldMk cId="2294071372" sldId="295"/>
            <ac:spMk id="2" creationId="{B37476E3-7081-9D5D-D9A9-2BFF5523F108}"/>
          </ac:spMkLst>
        </pc:spChg>
        <pc:spChg chg="del">
          <ac:chgData name="Sowmiya Rajendran" userId="99bfc6ab239ac664" providerId="LiveId" clId="{4B2767E5-A4FC-4B16-AC93-CC3DB706A39F}" dt="2023-04-02T11:30:10.171" v="1967" actId="21"/>
          <ac:spMkLst>
            <pc:docMk/>
            <pc:sldMk cId="2294071372" sldId="295"/>
            <ac:spMk id="3" creationId="{C7CA31FF-BC61-DC3A-A4E7-3232AAFA88EB}"/>
          </ac:spMkLst>
        </pc:spChg>
        <pc:picChg chg="add mod">
          <ac:chgData name="Sowmiya Rajendran" userId="99bfc6ab239ac664" providerId="LiveId" clId="{4B2767E5-A4FC-4B16-AC93-CC3DB706A39F}" dt="2023-04-02T11:30:31.208" v="1971" actId="208"/>
          <ac:picMkLst>
            <pc:docMk/>
            <pc:sldMk cId="2294071372" sldId="295"/>
            <ac:picMk id="4" creationId="{A21C2749-2E34-5702-0E53-6464FC0E940E}"/>
          </ac:picMkLst>
        </pc:picChg>
      </pc:sldChg>
      <pc:sldChg chg="addSp modSp new mod">
        <pc:chgData name="Sowmiya Rajendran" userId="99bfc6ab239ac664" providerId="LiveId" clId="{4B2767E5-A4FC-4B16-AC93-CC3DB706A39F}" dt="2023-04-02T11:31:56.878" v="1980" actId="1076"/>
        <pc:sldMkLst>
          <pc:docMk/>
          <pc:sldMk cId="1853452089" sldId="296"/>
        </pc:sldMkLst>
        <pc:picChg chg="add mod">
          <ac:chgData name="Sowmiya Rajendran" userId="99bfc6ab239ac664" providerId="LiveId" clId="{4B2767E5-A4FC-4B16-AC93-CC3DB706A39F}" dt="2023-04-02T11:31:56.878" v="1980" actId="1076"/>
          <ac:picMkLst>
            <pc:docMk/>
            <pc:sldMk cId="1853452089" sldId="296"/>
            <ac:picMk id="2" creationId="{62DB2578-ABEF-F5B9-4BA5-DC4C7A8957E1}"/>
          </ac:picMkLst>
        </pc:picChg>
      </pc:sldChg>
      <pc:sldChg chg="addSp modSp new mod">
        <pc:chgData name="Sowmiya Rajendran" userId="99bfc6ab239ac664" providerId="LiveId" clId="{4B2767E5-A4FC-4B16-AC93-CC3DB706A39F}" dt="2023-04-02T11:34:54.345" v="2005" actId="20577"/>
        <pc:sldMkLst>
          <pc:docMk/>
          <pc:sldMk cId="176288359" sldId="297"/>
        </pc:sldMkLst>
        <pc:spChg chg="add mod">
          <ac:chgData name="Sowmiya Rajendran" userId="99bfc6ab239ac664" providerId="LiveId" clId="{4B2767E5-A4FC-4B16-AC93-CC3DB706A39F}" dt="2023-04-02T11:34:54.345" v="2005" actId="20577"/>
          <ac:spMkLst>
            <pc:docMk/>
            <pc:sldMk cId="176288359" sldId="297"/>
            <ac:spMk id="3" creationId="{5AFE1E8E-4A82-BDAA-FDFB-72D2AC0F49D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4B6BA-ACF0-4908-BDAC-9C4F05E81AF6}" type="datetimeFigureOut">
              <a:rPr lang="en-IN" smtClean="0"/>
              <a:t>07-04-2023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AC6B7-7D96-40D5-A56A-94181272E09D}" type="slidenum">
              <a:rPr lang="en-IN" smtClean="0"/>
              <a:t>‹#›</a:t>
            </a:fld>
            <a:endParaRPr lang="en-IN"/>
          </a:p>
        </p:txBody>
      </p:sp>
    </p:spTree>
    <p:extLst>
      <p:ext uri="{BB962C8B-B14F-4D97-AF65-F5344CB8AC3E}">
        <p14:creationId xmlns:p14="http://schemas.microsoft.com/office/powerpoint/2010/main" val="115176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851C-2C7A-4945-08DA-BE49361828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30261D-19B0-4084-3211-62650BEEB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16731C-5069-F8D8-B4AF-9CB595DD8A88}"/>
              </a:ext>
            </a:extLst>
          </p:cNvPr>
          <p:cNvSpPr>
            <a:spLocks noGrp="1"/>
          </p:cNvSpPr>
          <p:nvPr>
            <p:ph type="dt" sz="half" idx="10"/>
          </p:nvPr>
        </p:nvSpPr>
        <p:spPr/>
        <p:txBody>
          <a:bodyPr/>
          <a:lstStyle/>
          <a:p>
            <a:r>
              <a:rPr lang="en-IN"/>
              <a:t>11-04-2023</a:t>
            </a:r>
          </a:p>
        </p:txBody>
      </p:sp>
      <p:sp>
        <p:nvSpPr>
          <p:cNvPr id="5" name="Footer Placeholder 4">
            <a:extLst>
              <a:ext uri="{FF2B5EF4-FFF2-40B4-BE49-F238E27FC236}">
                <a16:creationId xmlns:a16="http://schemas.microsoft.com/office/drawing/2014/main" id="{BA44D946-E178-BC65-9FD8-5532734DCE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76A03-4F72-A1AC-590D-F050A6AC5B3E}"/>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3714442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B2DB-63A6-29D6-7B7D-07EB17500F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15EDBA-AA8C-44B9-4337-C20302732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6B2A22-153B-A4AC-0756-FEA981B200C0}"/>
              </a:ext>
            </a:extLst>
          </p:cNvPr>
          <p:cNvSpPr>
            <a:spLocks noGrp="1"/>
          </p:cNvSpPr>
          <p:nvPr>
            <p:ph type="dt" sz="half" idx="10"/>
          </p:nvPr>
        </p:nvSpPr>
        <p:spPr/>
        <p:txBody>
          <a:bodyPr/>
          <a:lstStyle/>
          <a:p>
            <a:r>
              <a:rPr lang="en-IN"/>
              <a:t>11-04-2023</a:t>
            </a:r>
          </a:p>
        </p:txBody>
      </p:sp>
      <p:sp>
        <p:nvSpPr>
          <p:cNvPr id="5" name="Footer Placeholder 4">
            <a:extLst>
              <a:ext uri="{FF2B5EF4-FFF2-40B4-BE49-F238E27FC236}">
                <a16:creationId xmlns:a16="http://schemas.microsoft.com/office/drawing/2014/main" id="{ACB222B9-7129-E660-71BE-6BA71F2D4A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5CB83-F055-CF3B-E485-CBC18E13988C}"/>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2628195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C3FC1B-8C2D-BF07-2521-AC4AAEFEA0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978A2C-5F54-3C98-31CE-F0F5B4311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83521D-8A82-A856-ABFF-2EE2F9248C68}"/>
              </a:ext>
            </a:extLst>
          </p:cNvPr>
          <p:cNvSpPr>
            <a:spLocks noGrp="1"/>
          </p:cNvSpPr>
          <p:nvPr>
            <p:ph type="dt" sz="half" idx="10"/>
          </p:nvPr>
        </p:nvSpPr>
        <p:spPr/>
        <p:txBody>
          <a:bodyPr/>
          <a:lstStyle/>
          <a:p>
            <a:r>
              <a:rPr lang="en-IN"/>
              <a:t>11-04-2023</a:t>
            </a:r>
          </a:p>
        </p:txBody>
      </p:sp>
      <p:sp>
        <p:nvSpPr>
          <p:cNvPr id="5" name="Footer Placeholder 4">
            <a:extLst>
              <a:ext uri="{FF2B5EF4-FFF2-40B4-BE49-F238E27FC236}">
                <a16:creationId xmlns:a16="http://schemas.microsoft.com/office/drawing/2014/main" id="{D056090F-3C9C-356D-0730-11984C64F2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320ACD-B928-8A72-9E8A-4AB16E9EEDBF}"/>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369944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D05C-04CA-83F1-20FD-31A9274391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C361B5-E6F4-47D4-B56E-8399872C2F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8080FF-4EFC-0AB7-57E7-48B315A691F4}"/>
              </a:ext>
            </a:extLst>
          </p:cNvPr>
          <p:cNvSpPr>
            <a:spLocks noGrp="1"/>
          </p:cNvSpPr>
          <p:nvPr>
            <p:ph type="dt" sz="half" idx="10"/>
          </p:nvPr>
        </p:nvSpPr>
        <p:spPr/>
        <p:txBody>
          <a:bodyPr/>
          <a:lstStyle/>
          <a:p>
            <a:r>
              <a:rPr lang="en-IN"/>
              <a:t>11-04-2023</a:t>
            </a:r>
          </a:p>
        </p:txBody>
      </p:sp>
      <p:sp>
        <p:nvSpPr>
          <p:cNvPr id="5" name="Footer Placeholder 4">
            <a:extLst>
              <a:ext uri="{FF2B5EF4-FFF2-40B4-BE49-F238E27FC236}">
                <a16:creationId xmlns:a16="http://schemas.microsoft.com/office/drawing/2014/main" id="{3C02374C-FA88-6D28-250A-20C70B83C7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4E9419-3DDA-F64F-7F01-53317D8A57E8}"/>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1970053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E6A5-B50A-CB02-3F54-8CD3A51B8D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A74F6C-1288-CC2E-0291-B75EE6413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322E6-D68C-1B40-13B0-5EE08686408D}"/>
              </a:ext>
            </a:extLst>
          </p:cNvPr>
          <p:cNvSpPr>
            <a:spLocks noGrp="1"/>
          </p:cNvSpPr>
          <p:nvPr>
            <p:ph type="dt" sz="half" idx="10"/>
          </p:nvPr>
        </p:nvSpPr>
        <p:spPr/>
        <p:txBody>
          <a:bodyPr/>
          <a:lstStyle/>
          <a:p>
            <a:r>
              <a:rPr lang="en-IN"/>
              <a:t>11-04-2023</a:t>
            </a:r>
          </a:p>
        </p:txBody>
      </p:sp>
      <p:sp>
        <p:nvSpPr>
          <p:cNvPr id="5" name="Footer Placeholder 4">
            <a:extLst>
              <a:ext uri="{FF2B5EF4-FFF2-40B4-BE49-F238E27FC236}">
                <a16:creationId xmlns:a16="http://schemas.microsoft.com/office/drawing/2014/main" id="{208B072D-17BB-9C32-52E8-AE273CA8DF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F76749-2A2E-00CE-8E0A-9BF762473E11}"/>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795635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6395-19CB-B9F4-81A8-BF09F220DB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2ED17A-A901-353A-58B3-DCCE0032B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38F015-CCA7-94A9-FD4A-209D266076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91B7E8-A753-178F-6238-A97FD940A49A}"/>
              </a:ext>
            </a:extLst>
          </p:cNvPr>
          <p:cNvSpPr>
            <a:spLocks noGrp="1"/>
          </p:cNvSpPr>
          <p:nvPr>
            <p:ph type="dt" sz="half" idx="10"/>
          </p:nvPr>
        </p:nvSpPr>
        <p:spPr/>
        <p:txBody>
          <a:bodyPr/>
          <a:lstStyle/>
          <a:p>
            <a:r>
              <a:rPr lang="en-IN"/>
              <a:t>11-04-2023</a:t>
            </a:r>
          </a:p>
        </p:txBody>
      </p:sp>
      <p:sp>
        <p:nvSpPr>
          <p:cNvPr id="6" name="Footer Placeholder 5">
            <a:extLst>
              <a:ext uri="{FF2B5EF4-FFF2-40B4-BE49-F238E27FC236}">
                <a16:creationId xmlns:a16="http://schemas.microsoft.com/office/drawing/2014/main" id="{AEBF56CB-5860-A9D0-1625-940F659523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784EC1-8654-3889-B9A4-570005E1071D}"/>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35143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817A-D1CF-9886-0D8B-5705005581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90751F-17CD-A97F-26CA-B078774D2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88965-74E2-C262-6FF8-49F43D4DBE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F8E682-C4E3-5A46-79AF-52F097B48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51606F-5F77-F38D-A36D-EF08B6DB9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37FDCE-AAB5-200E-EEA6-7099E7433735}"/>
              </a:ext>
            </a:extLst>
          </p:cNvPr>
          <p:cNvSpPr>
            <a:spLocks noGrp="1"/>
          </p:cNvSpPr>
          <p:nvPr>
            <p:ph type="dt" sz="half" idx="10"/>
          </p:nvPr>
        </p:nvSpPr>
        <p:spPr/>
        <p:txBody>
          <a:bodyPr/>
          <a:lstStyle/>
          <a:p>
            <a:r>
              <a:rPr lang="en-IN"/>
              <a:t>11-04-2023</a:t>
            </a:r>
          </a:p>
        </p:txBody>
      </p:sp>
      <p:sp>
        <p:nvSpPr>
          <p:cNvPr id="8" name="Footer Placeholder 7">
            <a:extLst>
              <a:ext uri="{FF2B5EF4-FFF2-40B4-BE49-F238E27FC236}">
                <a16:creationId xmlns:a16="http://schemas.microsoft.com/office/drawing/2014/main" id="{73482271-F2A4-3E6D-CD3A-05235C56E8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8121FA-2DED-A1A1-1387-04BBCE408AFC}"/>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2374965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57E12-A5DD-5FF3-BA8F-625AAD86CE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0767EC0-E41B-F3BE-5F16-39EAB3F6A193}"/>
              </a:ext>
            </a:extLst>
          </p:cNvPr>
          <p:cNvSpPr>
            <a:spLocks noGrp="1"/>
          </p:cNvSpPr>
          <p:nvPr>
            <p:ph type="dt" sz="half" idx="10"/>
          </p:nvPr>
        </p:nvSpPr>
        <p:spPr/>
        <p:txBody>
          <a:bodyPr/>
          <a:lstStyle/>
          <a:p>
            <a:r>
              <a:rPr lang="en-IN"/>
              <a:t>11-04-2023</a:t>
            </a:r>
          </a:p>
        </p:txBody>
      </p:sp>
      <p:sp>
        <p:nvSpPr>
          <p:cNvPr id="4" name="Footer Placeholder 3">
            <a:extLst>
              <a:ext uri="{FF2B5EF4-FFF2-40B4-BE49-F238E27FC236}">
                <a16:creationId xmlns:a16="http://schemas.microsoft.com/office/drawing/2014/main" id="{326A9D7E-AB49-5322-511B-B7C3229646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559415-24CD-77BD-88F8-43CE3222CDF7}"/>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210587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8A4A34-6F8C-9290-939B-223544373A7C}"/>
              </a:ext>
            </a:extLst>
          </p:cNvPr>
          <p:cNvSpPr>
            <a:spLocks noGrp="1"/>
          </p:cNvSpPr>
          <p:nvPr>
            <p:ph type="dt" sz="half" idx="10"/>
          </p:nvPr>
        </p:nvSpPr>
        <p:spPr/>
        <p:txBody>
          <a:bodyPr/>
          <a:lstStyle/>
          <a:p>
            <a:r>
              <a:rPr lang="en-IN"/>
              <a:t>11-04-2023</a:t>
            </a:r>
          </a:p>
        </p:txBody>
      </p:sp>
      <p:sp>
        <p:nvSpPr>
          <p:cNvPr id="3" name="Footer Placeholder 2">
            <a:extLst>
              <a:ext uri="{FF2B5EF4-FFF2-40B4-BE49-F238E27FC236}">
                <a16:creationId xmlns:a16="http://schemas.microsoft.com/office/drawing/2014/main" id="{01CD85CA-D77A-5AB7-899E-606DB146DE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A5D5C04-73B8-6A5E-D4C3-30C5054CDADD}"/>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359874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AF62-CD2B-BB7D-D5A6-15F1ECFBD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01CA2D-C3D9-2150-CCA9-1A30278CEC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A867AB-F78D-21C7-0BBB-F9AE93749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C5A3EB-B99C-AE51-1430-70B5324947BB}"/>
              </a:ext>
            </a:extLst>
          </p:cNvPr>
          <p:cNvSpPr>
            <a:spLocks noGrp="1"/>
          </p:cNvSpPr>
          <p:nvPr>
            <p:ph type="dt" sz="half" idx="10"/>
          </p:nvPr>
        </p:nvSpPr>
        <p:spPr/>
        <p:txBody>
          <a:bodyPr/>
          <a:lstStyle/>
          <a:p>
            <a:r>
              <a:rPr lang="en-IN"/>
              <a:t>11-04-2023</a:t>
            </a:r>
          </a:p>
        </p:txBody>
      </p:sp>
      <p:sp>
        <p:nvSpPr>
          <p:cNvPr id="6" name="Footer Placeholder 5">
            <a:extLst>
              <a:ext uri="{FF2B5EF4-FFF2-40B4-BE49-F238E27FC236}">
                <a16:creationId xmlns:a16="http://schemas.microsoft.com/office/drawing/2014/main" id="{FB2DAA3F-B1E6-2F41-91D8-79CA477BDF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135E2D-500D-E42B-4691-AB20A5730F06}"/>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285191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5EAB-606C-7D0F-752D-D15A39DE7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C90F7C-F90F-9F45-6556-D28EBDA8F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E40880-FED8-DC39-0DD9-602B1314E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61E893-64C8-A12C-190E-62BE3DA6AACE}"/>
              </a:ext>
            </a:extLst>
          </p:cNvPr>
          <p:cNvSpPr>
            <a:spLocks noGrp="1"/>
          </p:cNvSpPr>
          <p:nvPr>
            <p:ph type="dt" sz="half" idx="10"/>
          </p:nvPr>
        </p:nvSpPr>
        <p:spPr/>
        <p:txBody>
          <a:bodyPr/>
          <a:lstStyle/>
          <a:p>
            <a:r>
              <a:rPr lang="en-IN"/>
              <a:t>11-04-2023</a:t>
            </a:r>
          </a:p>
        </p:txBody>
      </p:sp>
      <p:sp>
        <p:nvSpPr>
          <p:cNvPr id="6" name="Footer Placeholder 5">
            <a:extLst>
              <a:ext uri="{FF2B5EF4-FFF2-40B4-BE49-F238E27FC236}">
                <a16:creationId xmlns:a16="http://schemas.microsoft.com/office/drawing/2014/main" id="{253D9EFA-F278-A722-9E44-9A3321C34D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4518BD-039E-A842-8A4A-39C294C01DDE}"/>
              </a:ext>
            </a:extLst>
          </p:cNvPr>
          <p:cNvSpPr>
            <a:spLocks noGrp="1"/>
          </p:cNvSpPr>
          <p:nvPr>
            <p:ph type="sldNum" sz="quarter" idx="12"/>
          </p:nvPr>
        </p:nvSpPr>
        <p:spPr/>
        <p:txBody>
          <a:bodyPr/>
          <a:lstStyle/>
          <a:p>
            <a:fld id="{9E6B7668-B4BD-4295-96F2-865AF0867F69}" type="slidenum">
              <a:rPr lang="en-IN" smtClean="0"/>
              <a:t>‹#›</a:t>
            </a:fld>
            <a:endParaRPr lang="en-IN"/>
          </a:p>
        </p:txBody>
      </p:sp>
    </p:spTree>
    <p:extLst>
      <p:ext uri="{BB962C8B-B14F-4D97-AF65-F5344CB8AC3E}">
        <p14:creationId xmlns:p14="http://schemas.microsoft.com/office/powerpoint/2010/main" val="7509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1839B6-BB3A-BC55-013D-D8E10E431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CCE113-B46D-1918-B39E-6F291D31C0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18FA45-EAA9-57B4-3C45-C710A4742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11-04-2023</a:t>
            </a:r>
          </a:p>
        </p:txBody>
      </p:sp>
      <p:sp>
        <p:nvSpPr>
          <p:cNvPr id="5" name="Footer Placeholder 4">
            <a:extLst>
              <a:ext uri="{FF2B5EF4-FFF2-40B4-BE49-F238E27FC236}">
                <a16:creationId xmlns:a16="http://schemas.microsoft.com/office/drawing/2014/main" id="{35A647A7-4A14-7BE8-ACA8-6E3498C47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807AAB-1EA1-E05B-A991-47DC8101D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B7668-B4BD-4295-96F2-865AF0867F69}" type="slidenum">
              <a:rPr lang="en-IN" smtClean="0"/>
              <a:t>‹#›</a:t>
            </a:fld>
            <a:endParaRPr lang="en-IN"/>
          </a:p>
        </p:txBody>
      </p:sp>
    </p:spTree>
    <p:extLst>
      <p:ext uri="{BB962C8B-B14F-4D97-AF65-F5344CB8AC3E}">
        <p14:creationId xmlns:p14="http://schemas.microsoft.com/office/powerpoint/2010/main" val="8715486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author/37088519489" TargetMode="External"/><Relationship Id="rId2" Type="http://schemas.openxmlformats.org/officeDocument/2006/relationships/hyperlink" Target="https://ieeexplore.ieee.org/author/37088519610" TargetMode="External"/><Relationship Id="rId1" Type="http://schemas.openxmlformats.org/officeDocument/2006/relationships/slideLayout" Target="../slideLayouts/slideLayout7.xml"/><Relationship Id="rId6" Type="http://schemas.openxmlformats.org/officeDocument/2006/relationships/hyperlink" Target="https://ieeexplore.ieee.org/author/37086620214" TargetMode="External"/><Relationship Id="rId5" Type="http://schemas.openxmlformats.org/officeDocument/2006/relationships/hyperlink" Target="https://ieeexplore.ieee.org/author/37086620139" TargetMode="External"/><Relationship Id="rId4" Type="http://schemas.openxmlformats.org/officeDocument/2006/relationships/hyperlink" Target="https://ieeexplore.ieee.org/author/37088519721"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author/37937536500" TargetMode="External"/><Relationship Id="rId2" Type="http://schemas.openxmlformats.org/officeDocument/2006/relationships/hyperlink" Target="https://ieeexplore.ieee.org/author/37551189600" TargetMode="External"/><Relationship Id="rId1" Type="http://schemas.openxmlformats.org/officeDocument/2006/relationships/slideLayout" Target="../slideLayouts/slideLayout7.xml"/><Relationship Id="rId4" Type="http://schemas.openxmlformats.org/officeDocument/2006/relationships/hyperlink" Target="https://ieeexplore.ieee.org/author/3819870230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FD93-FF8D-5545-9D35-E481F9E737B5}"/>
              </a:ext>
            </a:extLst>
          </p:cNvPr>
          <p:cNvSpPr>
            <a:spLocks noGrp="1"/>
          </p:cNvSpPr>
          <p:nvPr>
            <p:ph type="ctrTitle"/>
          </p:nvPr>
        </p:nvSpPr>
        <p:spPr>
          <a:xfrm>
            <a:off x="224117" y="2314544"/>
            <a:ext cx="11743765" cy="1153246"/>
          </a:xfrm>
        </p:spPr>
        <p:txBody>
          <a:bodyPr>
            <a:noAutofit/>
          </a:bodyPr>
          <a:lstStyle/>
          <a:p>
            <a:r>
              <a:rPr lang="en-IN" sz="2700" b="1" dirty="0">
                <a:solidFill>
                  <a:srgbClr val="FF0066"/>
                </a:solidFill>
                <a:latin typeface="Times New Roman" panose="02020603050405020304" pitchFamily="18" charset="0"/>
                <a:cs typeface="Times New Roman" panose="02020603050405020304" pitchFamily="18" charset="0"/>
              </a:rPr>
              <a:t>BATCH-7</a:t>
            </a:r>
            <a:br>
              <a:rPr lang="en-IN" sz="2700" b="1" dirty="0">
                <a:latin typeface="Times New Roman" panose="02020603050405020304" pitchFamily="18" charset="0"/>
                <a:cs typeface="Times New Roman" panose="02020603050405020304" pitchFamily="18" charset="0"/>
              </a:rPr>
            </a:br>
            <a:r>
              <a:rPr lang="en-IN" sz="2700" b="1" dirty="0">
                <a:solidFill>
                  <a:srgbClr val="0070C0"/>
                </a:solidFill>
                <a:latin typeface="Times New Roman" panose="02020603050405020304" pitchFamily="18" charset="0"/>
                <a:cs typeface="Times New Roman" panose="02020603050405020304" pitchFamily="18" charset="0"/>
              </a:rPr>
              <a:t>BUSINESS LOGISTICS MANAGEMENT FOR CAMPESINOS USING BLOCKCHAIN</a:t>
            </a:r>
          </a:p>
        </p:txBody>
      </p:sp>
      <p:sp>
        <p:nvSpPr>
          <p:cNvPr id="3" name="Subtitle 2">
            <a:extLst>
              <a:ext uri="{FF2B5EF4-FFF2-40B4-BE49-F238E27FC236}">
                <a16:creationId xmlns:a16="http://schemas.microsoft.com/office/drawing/2014/main" id="{CAD454BA-1B5D-2E7C-8ADA-77AE826D6CCE}"/>
              </a:ext>
            </a:extLst>
          </p:cNvPr>
          <p:cNvSpPr>
            <a:spLocks noGrp="1"/>
          </p:cNvSpPr>
          <p:nvPr>
            <p:ph type="subTitle" idx="1"/>
          </p:nvPr>
        </p:nvSpPr>
        <p:spPr>
          <a:xfrm>
            <a:off x="0" y="5276477"/>
            <a:ext cx="6199094" cy="955028"/>
          </a:xfrm>
        </p:spPr>
        <p:txBody>
          <a:bodyPr>
            <a:normAutofit/>
          </a:bodyPr>
          <a:lstStyle/>
          <a:p>
            <a:pPr algn="l"/>
            <a:r>
              <a:rPr lang="en-IN" sz="2500" b="1" dirty="0">
                <a:solidFill>
                  <a:srgbClr val="FF0066"/>
                </a:solidFill>
                <a:latin typeface="Times New Roman" panose="02020603050405020304" pitchFamily="18" charset="0"/>
                <a:cs typeface="Times New Roman" panose="02020603050405020304" pitchFamily="18" charset="0"/>
              </a:rPr>
              <a:t>GUIDED BY:</a:t>
            </a:r>
          </a:p>
          <a:p>
            <a:pPr algn="l"/>
            <a:r>
              <a:rPr lang="en-IN" sz="2500" b="1" dirty="0">
                <a:latin typeface="Times New Roman" panose="02020603050405020304" pitchFamily="18" charset="0"/>
                <a:cs typeface="Times New Roman" panose="02020603050405020304" pitchFamily="18" charset="0"/>
              </a:rPr>
              <a:t>	</a:t>
            </a:r>
            <a:r>
              <a:rPr lang="en-IN" sz="2500" b="1" dirty="0">
                <a:solidFill>
                  <a:srgbClr val="0070C0"/>
                </a:solidFill>
                <a:latin typeface="Times New Roman" panose="02020603050405020304" pitchFamily="18" charset="0"/>
                <a:cs typeface="Times New Roman" panose="02020603050405020304" pitchFamily="18" charset="0"/>
              </a:rPr>
              <a:t>MRS.V.SATHIYA PERIYA ME(PhD)</a:t>
            </a:r>
          </a:p>
        </p:txBody>
      </p:sp>
      <p:sp>
        <p:nvSpPr>
          <p:cNvPr id="4" name="TextBox 3">
            <a:extLst>
              <a:ext uri="{FF2B5EF4-FFF2-40B4-BE49-F238E27FC236}">
                <a16:creationId xmlns:a16="http://schemas.microsoft.com/office/drawing/2014/main" id="{ABE3CA10-7E41-9267-B2C3-44F692E8926E}"/>
              </a:ext>
            </a:extLst>
          </p:cNvPr>
          <p:cNvSpPr txBox="1"/>
          <p:nvPr/>
        </p:nvSpPr>
        <p:spPr>
          <a:xfrm>
            <a:off x="3738282" y="3640219"/>
            <a:ext cx="4668009" cy="1508105"/>
          </a:xfrm>
          <a:prstGeom prst="rect">
            <a:avLst/>
          </a:prstGeom>
          <a:noFill/>
        </p:spPr>
        <p:txBody>
          <a:bodyPr wrap="none" rtlCol="0">
            <a:spAutoFit/>
          </a:bodyPr>
          <a:lstStyle/>
          <a:p>
            <a:r>
              <a:rPr lang="en-IN" sz="2000" b="1" dirty="0">
                <a:solidFill>
                  <a:srgbClr val="FF0066"/>
                </a:solidFill>
                <a:latin typeface="Times New Roman" panose="02020603050405020304" pitchFamily="18" charset="0"/>
                <a:cs typeface="Times New Roman" panose="02020603050405020304" pitchFamily="18" charset="0"/>
              </a:rPr>
              <a:t>	</a:t>
            </a:r>
            <a:r>
              <a:rPr lang="en-IN" sz="2300" b="1" dirty="0">
                <a:solidFill>
                  <a:srgbClr val="FF0066"/>
                </a:solidFill>
                <a:latin typeface="Times New Roman" panose="02020603050405020304" pitchFamily="18" charset="0"/>
                <a:cs typeface="Times New Roman" panose="02020603050405020304" pitchFamily="18" charset="0"/>
              </a:rPr>
              <a:t>TEAM MEMBERS:</a:t>
            </a:r>
          </a:p>
          <a:p>
            <a:r>
              <a:rPr lang="en-IN" sz="2300" b="1" dirty="0">
                <a:solidFill>
                  <a:srgbClr val="0070C0"/>
                </a:solidFill>
                <a:latin typeface="Times New Roman" panose="02020603050405020304" pitchFamily="18" charset="0"/>
                <a:cs typeface="Times New Roman" panose="02020603050405020304" pitchFamily="18" charset="0"/>
              </a:rPr>
              <a:t>SHARON SONA.D(211419104249)</a:t>
            </a:r>
          </a:p>
          <a:p>
            <a:r>
              <a:rPr lang="en-IN" sz="2300" b="1" dirty="0">
                <a:solidFill>
                  <a:srgbClr val="0070C0"/>
                </a:solidFill>
                <a:latin typeface="Times New Roman" panose="02020603050405020304" pitchFamily="18" charset="0"/>
                <a:cs typeface="Times New Roman" panose="02020603050405020304" pitchFamily="18" charset="0"/>
              </a:rPr>
              <a:t>SOWMIYA.R(211419104262)</a:t>
            </a:r>
          </a:p>
          <a:p>
            <a:r>
              <a:rPr lang="en-IN" sz="2300" b="1" dirty="0">
                <a:solidFill>
                  <a:srgbClr val="0070C0"/>
                </a:solidFill>
                <a:latin typeface="Times New Roman" panose="02020603050405020304" pitchFamily="18" charset="0"/>
                <a:cs typeface="Times New Roman" panose="02020603050405020304" pitchFamily="18" charset="0"/>
              </a:rPr>
              <a:t>SREELIKITHAA.P(211419104264)</a:t>
            </a:r>
          </a:p>
        </p:txBody>
      </p:sp>
      <p:sp>
        <p:nvSpPr>
          <p:cNvPr id="6" name="Slide Number Placeholder 5">
            <a:extLst>
              <a:ext uri="{FF2B5EF4-FFF2-40B4-BE49-F238E27FC236}">
                <a16:creationId xmlns:a16="http://schemas.microsoft.com/office/drawing/2014/main" id="{46C188CE-3149-F179-F95C-CAF22DF2B8A9}"/>
              </a:ext>
            </a:extLst>
          </p:cNvPr>
          <p:cNvSpPr>
            <a:spLocks noGrp="1"/>
          </p:cNvSpPr>
          <p:nvPr>
            <p:ph type="sldNum" sz="quarter" idx="12"/>
          </p:nvPr>
        </p:nvSpPr>
        <p:spPr/>
        <p:txBody>
          <a:bodyPr/>
          <a:lstStyle/>
          <a:p>
            <a:fld id="{9E6B7668-B4BD-4295-96F2-865AF0867F69}" type="slidenum">
              <a:rPr lang="en-IN" sz="1600" b="1" smtClean="0">
                <a:solidFill>
                  <a:schemeClr val="bg2">
                    <a:lumMod val="50000"/>
                  </a:schemeClr>
                </a:solidFill>
              </a:rPr>
              <a:t>1</a:t>
            </a:fld>
            <a:endParaRPr lang="en-IN" sz="1600" b="1" dirty="0">
              <a:solidFill>
                <a:schemeClr val="bg2">
                  <a:lumMod val="50000"/>
                </a:schemeClr>
              </a:solidFill>
            </a:endParaRPr>
          </a:p>
        </p:txBody>
      </p:sp>
      <p:pic>
        <p:nvPicPr>
          <p:cNvPr id="10" name="Picture 9">
            <a:extLst>
              <a:ext uri="{FF2B5EF4-FFF2-40B4-BE49-F238E27FC236}">
                <a16:creationId xmlns:a16="http://schemas.microsoft.com/office/drawing/2014/main" id="{D90AE3C9-8BDA-E076-E873-F53550D1817F}"/>
              </a:ext>
            </a:extLst>
          </p:cNvPr>
          <p:cNvPicPr>
            <a:picLocks noChangeAspect="1"/>
          </p:cNvPicPr>
          <p:nvPr/>
        </p:nvPicPr>
        <p:blipFill>
          <a:blip r:embed="rId2"/>
          <a:stretch>
            <a:fillRect/>
          </a:stretch>
        </p:blipFill>
        <p:spPr>
          <a:xfrm>
            <a:off x="323397" y="115319"/>
            <a:ext cx="1452640" cy="1455124"/>
          </a:xfrm>
          <a:prstGeom prst="rect">
            <a:avLst/>
          </a:prstGeom>
        </p:spPr>
      </p:pic>
      <p:pic>
        <p:nvPicPr>
          <p:cNvPr id="11" name="Picture 10">
            <a:extLst>
              <a:ext uri="{FF2B5EF4-FFF2-40B4-BE49-F238E27FC236}">
                <a16:creationId xmlns:a16="http://schemas.microsoft.com/office/drawing/2014/main" id="{50B47D6F-EF0B-048D-0646-334ED575DE67}"/>
              </a:ext>
            </a:extLst>
          </p:cNvPr>
          <p:cNvPicPr>
            <a:picLocks noChangeAspect="1"/>
          </p:cNvPicPr>
          <p:nvPr/>
        </p:nvPicPr>
        <p:blipFill>
          <a:blip r:embed="rId3"/>
          <a:stretch>
            <a:fillRect/>
          </a:stretch>
        </p:blipFill>
        <p:spPr>
          <a:xfrm>
            <a:off x="2572871" y="136525"/>
            <a:ext cx="7001434" cy="1522578"/>
          </a:xfrm>
          <a:prstGeom prst="rect">
            <a:avLst/>
          </a:prstGeom>
        </p:spPr>
      </p:pic>
      <p:pic>
        <p:nvPicPr>
          <p:cNvPr id="12" name="Picture 8" descr="Anna University - Wikipedia">
            <a:extLst>
              <a:ext uri="{FF2B5EF4-FFF2-40B4-BE49-F238E27FC236}">
                <a16:creationId xmlns:a16="http://schemas.microsoft.com/office/drawing/2014/main" id="{8A5695A6-9043-7D9B-7390-31CA57A27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1139" y="149160"/>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D9E441-2E68-9DA3-1706-6060C4FDFA83}"/>
              </a:ext>
            </a:extLst>
          </p:cNvPr>
          <p:cNvSpPr txBox="1"/>
          <p:nvPr/>
        </p:nvSpPr>
        <p:spPr>
          <a:xfrm>
            <a:off x="1776037" y="1771380"/>
            <a:ext cx="9027458" cy="430887"/>
          </a:xfrm>
          <a:prstGeom prst="rect">
            <a:avLst/>
          </a:prstGeom>
          <a:noFill/>
        </p:spPr>
        <p:txBody>
          <a:bodyPr wrap="square">
            <a:spAutoFit/>
          </a:bodyPr>
          <a:lstStyle/>
          <a:p>
            <a:pPr algn="ctr"/>
            <a:r>
              <a:rPr lang="en-US" sz="2200" b="1" dirty="0">
                <a:solidFill>
                  <a:srgbClr val="C00000"/>
                </a:solidFill>
                <a:latin typeface="Times New Roman" panose="02020603050405020304" pitchFamily="18" charset="0"/>
              </a:rPr>
              <a:t>DEPARTMENT OF COMPUTER SCIENCE AND ENGINEERING</a:t>
            </a:r>
            <a:endParaRPr lang="en-IN" sz="2200" b="1" dirty="0">
              <a:solidFill>
                <a:srgbClr val="C00000"/>
              </a:solidFill>
            </a:endParaRPr>
          </a:p>
        </p:txBody>
      </p:sp>
      <p:sp>
        <p:nvSpPr>
          <p:cNvPr id="17" name="TextBox 16">
            <a:extLst>
              <a:ext uri="{FF2B5EF4-FFF2-40B4-BE49-F238E27FC236}">
                <a16:creationId xmlns:a16="http://schemas.microsoft.com/office/drawing/2014/main" id="{098BE838-A659-BC80-AAC9-3AA31F895DDC}"/>
              </a:ext>
            </a:extLst>
          </p:cNvPr>
          <p:cNvSpPr txBox="1"/>
          <p:nvPr/>
        </p:nvSpPr>
        <p:spPr>
          <a:xfrm>
            <a:off x="237564" y="6326883"/>
            <a:ext cx="6199094" cy="338554"/>
          </a:xfrm>
          <a:prstGeom prst="rect">
            <a:avLst/>
          </a:prstGeom>
          <a:noFill/>
        </p:spPr>
        <p:txBody>
          <a:bodyPr wrap="square">
            <a:spAutoFit/>
          </a:bodyPr>
          <a:lstStyle/>
          <a:p>
            <a:r>
              <a:rPr lang="en-IN" sz="1600" b="1" dirty="0">
                <a:solidFill>
                  <a:schemeClr val="bg2">
                    <a:lumMod val="50000"/>
                  </a:schemeClr>
                </a:solidFill>
              </a:rPr>
              <a:t>11-04-2023</a:t>
            </a:r>
          </a:p>
        </p:txBody>
      </p:sp>
      <p:sp>
        <p:nvSpPr>
          <p:cNvPr id="19" name="TextBox 18">
            <a:extLst>
              <a:ext uri="{FF2B5EF4-FFF2-40B4-BE49-F238E27FC236}">
                <a16:creationId xmlns:a16="http://schemas.microsoft.com/office/drawing/2014/main" id="{6C6B2806-FCE5-223B-2394-0AA262980476}"/>
              </a:ext>
            </a:extLst>
          </p:cNvPr>
          <p:cNvSpPr txBox="1"/>
          <p:nvPr/>
        </p:nvSpPr>
        <p:spPr>
          <a:xfrm>
            <a:off x="6289766" y="5285052"/>
            <a:ext cx="6185646" cy="861774"/>
          </a:xfrm>
          <a:prstGeom prst="rect">
            <a:avLst/>
          </a:prstGeom>
          <a:noFill/>
        </p:spPr>
        <p:txBody>
          <a:bodyPr wrap="square">
            <a:spAutoFit/>
          </a:bodyPr>
          <a:lstStyle/>
          <a:p>
            <a:pPr algn="l"/>
            <a:r>
              <a:rPr lang="en-US" sz="2500" b="1" dirty="0">
                <a:solidFill>
                  <a:srgbClr val="FF0066"/>
                </a:solidFill>
                <a:latin typeface="Times New Roman" panose="02020603050405020304" pitchFamily="18" charset="0"/>
                <a:cs typeface="Times New Roman" panose="02020603050405020304" pitchFamily="18" charset="0"/>
              </a:rPr>
              <a:t>COORDINATOR:</a:t>
            </a:r>
            <a:endParaRPr lang="en-IN" sz="2500" b="1" dirty="0">
              <a:solidFill>
                <a:srgbClr val="FF0066"/>
              </a:solidFill>
              <a:latin typeface="Times New Roman" panose="02020603050405020304" pitchFamily="18" charset="0"/>
              <a:cs typeface="Times New Roman" panose="02020603050405020304" pitchFamily="18" charset="0"/>
            </a:endParaRPr>
          </a:p>
          <a:p>
            <a:pPr algn="l"/>
            <a:r>
              <a:rPr lang="en-IN" sz="1800" b="1" dirty="0">
                <a:latin typeface="Times New Roman" panose="02020603050405020304" pitchFamily="18" charset="0"/>
                <a:cs typeface="Times New Roman" panose="02020603050405020304" pitchFamily="18" charset="0"/>
              </a:rPr>
              <a:t>	</a:t>
            </a:r>
            <a:r>
              <a:rPr lang="en-IN" sz="2500" b="1" dirty="0" err="1">
                <a:solidFill>
                  <a:srgbClr val="0070C0"/>
                </a:solidFill>
                <a:latin typeface="Times New Roman" panose="02020603050405020304" pitchFamily="18" charset="0"/>
                <a:cs typeface="Times New Roman" panose="02020603050405020304" pitchFamily="18" charset="0"/>
              </a:rPr>
              <a:t>Dr.</a:t>
            </a:r>
            <a:r>
              <a:rPr lang="en-IN" sz="2500" b="1" dirty="0">
                <a:solidFill>
                  <a:srgbClr val="0070C0"/>
                </a:solidFill>
                <a:latin typeface="Times New Roman" panose="02020603050405020304" pitchFamily="18" charset="0"/>
                <a:cs typeface="Times New Roman" panose="02020603050405020304" pitchFamily="18" charset="0"/>
              </a:rPr>
              <a:t> K. VALARMATHI </a:t>
            </a:r>
            <a:r>
              <a:rPr lang="en-IN" sz="2500" b="1" dirty="0" err="1">
                <a:solidFill>
                  <a:srgbClr val="0070C0"/>
                </a:solidFill>
                <a:latin typeface="Times New Roman" panose="02020603050405020304" pitchFamily="18" charset="0"/>
                <a:cs typeface="Times New Roman" panose="02020603050405020304" pitchFamily="18" charset="0"/>
              </a:rPr>
              <a:t>ME,PhD</a:t>
            </a:r>
            <a:endParaRPr lang="en-IN" sz="1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538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A60F2C-CBB3-4882-57F8-2C084D171126}"/>
              </a:ext>
            </a:extLst>
          </p:cNvPr>
          <p:cNvSpPr txBox="1"/>
          <p:nvPr/>
        </p:nvSpPr>
        <p:spPr>
          <a:xfrm>
            <a:off x="251012" y="0"/>
            <a:ext cx="11465858" cy="6525441"/>
          </a:xfrm>
          <a:prstGeom prst="rect">
            <a:avLst/>
          </a:prstGeom>
          <a:noFill/>
        </p:spPr>
        <p:txBody>
          <a:bodyPr wrap="square">
            <a:spAutoFit/>
          </a:bodyPr>
          <a:lstStyle/>
          <a:p>
            <a:pPr>
              <a:lnSpc>
                <a:spcPct val="107000"/>
              </a:lnSpc>
              <a:spcAft>
                <a:spcPts val="800"/>
              </a:spcAft>
            </a:pPr>
            <a:r>
              <a:rPr lang="en-US" sz="23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ALGORITHM : </a:t>
            </a:r>
            <a:endParaRPr lang="en-US" sz="1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Introduction:</a:t>
            </a:r>
            <a:endParaRPr lang="en-US" sz="1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SHA256 stands for Secure Hash Algorithm 256-bit and it's used for cryptographic</a:t>
            </a:r>
            <a:r>
              <a:rPr lang="en-US" sz="20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security. Cryptographic hash algorithms produce irreversible and unique hashes. ... That makes guessing the data hidden within the hash virtually impossible. Hashes cannot be reversed, so the process is typically used for computer security.</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pPr>
            <a:r>
              <a:rPr lang="en-US" sz="17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7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21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Advantages:</a:t>
            </a:r>
            <a:endParaRPr lang="en-US" sz="1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v"/>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SHA is the acronym for Secure Hash Algorithm, used for hashing data and certificate</a:t>
            </a:r>
            <a:r>
              <a:rPr lang="en-US" sz="20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files. Every piece of data produces a unique hash that is thoroughly non-duplicable by any other piece of data. The resulting digital signature is unique too as it depends on the hash that's generated out of the data.</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buFont typeface="Wingdings" panose="05000000000000000000" pitchFamily="2" charset="2"/>
              <a:buChar char="v"/>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 good hash algorithm makes it impossible to reverse the hash value to compute the original text. However, passwords are very, very short. By making a guess at a password, the attacker can compare the output of his SHA-256 against the SHA-256 that he finds in the database.</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v"/>
            </a:pPr>
            <a:endParaRPr lang="en-US" sz="1400" b="1" dirty="0">
              <a:solidFill>
                <a:srgbClr val="FFFF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100" b="1" dirty="0">
                <a:solidFill>
                  <a:srgbClr val="FF0066"/>
                </a:solidFill>
                <a:latin typeface="Times New Roman" panose="02020603050405020304" pitchFamily="18" charset="0"/>
                <a:ea typeface="Times New Roman" panose="02020603050405020304" pitchFamily="18" charset="0"/>
                <a:cs typeface="Times New Roman" panose="02020603050405020304" pitchFamily="18" charset="0"/>
              </a:rPr>
              <a:t>Dis-Advantages</a:t>
            </a:r>
            <a:r>
              <a:rPr lang="en-US" sz="2100" dirty="0">
                <a:solidFill>
                  <a:srgbClr val="FF0066"/>
                </a:solidFill>
                <a:latin typeface="Arial" panose="020B0604020202020204" pitchFamily="34" charset="0"/>
                <a:ea typeface="Times New Roman" panose="02020603050405020304" pitchFamily="18" charset="0"/>
                <a:cs typeface="Times New Roman" panose="02020603050405020304" pitchFamily="18" charset="0"/>
              </a:rPr>
              <a:t>:</a:t>
            </a:r>
            <a:endParaRPr lang="en-US" sz="14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In satisfying the requirements of cryptographic hash, it's a one-way function that is deterministic, fast to compute, resistant to pre-image and second-preimage attacks, and is collision resistant.</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24C854C-E252-3E72-3CBE-04585E93EA01}"/>
              </a:ext>
            </a:extLst>
          </p:cNvPr>
          <p:cNvSpPr>
            <a:spLocks noGrp="1"/>
          </p:cNvSpPr>
          <p:nvPr>
            <p:ph type="sldNum" sz="quarter" idx="12"/>
          </p:nvPr>
        </p:nvSpPr>
        <p:spPr/>
        <p:txBody>
          <a:bodyPr/>
          <a:lstStyle/>
          <a:p>
            <a:fld id="{9E6B7668-B4BD-4295-96F2-865AF0867F69}" type="slidenum">
              <a:rPr lang="en-IN" sz="1600" b="1" smtClean="0"/>
              <a:t>10</a:t>
            </a:fld>
            <a:endParaRPr lang="en-IN" sz="1600" b="1" dirty="0"/>
          </a:p>
        </p:txBody>
      </p:sp>
      <p:sp>
        <p:nvSpPr>
          <p:cNvPr id="4" name="Date Placeholder 3">
            <a:extLst>
              <a:ext uri="{FF2B5EF4-FFF2-40B4-BE49-F238E27FC236}">
                <a16:creationId xmlns:a16="http://schemas.microsoft.com/office/drawing/2014/main" id="{5D26E765-060A-52F1-15CB-8427AC0226F5}"/>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883640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A522AA-1494-D480-AB36-2ECD3F88A546}"/>
              </a:ext>
            </a:extLst>
          </p:cNvPr>
          <p:cNvSpPr txBox="1"/>
          <p:nvPr/>
        </p:nvSpPr>
        <p:spPr>
          <a:xfrm>
            <a:off x="349624" y="581105"/>
            <a:ext cx="11438964" cy="5839740"/>
          </a:xfrm>
          <a:prstGeom prst="rect">
            <a:avLst/>
          </a:prstGeom>
          <a:noFill/>
        </p:spPr>
        <p:txBody>
          <a:bodyPr wrap="square">
            <a:spAutoFit/>
          </a:bodyPr>
          <a:lstStyle/>
          <a:p>
            <a:pPr algn="ctr">
              <a:lnSpc>
                <a:spcPct val="150000"/>
              </a:lnSpc>
              <a:spcAft>
                <a:spcPts val="800"/>
              </a:spcAft>
            </a:pPr>
            <a:r>
              <a:rPr lang="en-US" sz="3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HARDWARE REQUIREMENTS</a:t>
            </a:r>
          </a:p>
          <a:p>
            <a:pPr indent="457200" algn="just">
              <a:lnSpc>
                <a:spcPct val="150000"/>
              </a:lnSpc>
            </a:pPr>
            <a:r>
              <a:rPr lang="en-US" sz="25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The hardware requirements may serve as the basis for a contract for the implementation of the system and should therefore be a complete and consistent specification of the whole system. They are used by software engineers as the starting point for the system design. It shows what the system does and not how it should be implemented.</a:t>
            </a:r>
          </a:p>
          <a:p>
            <a:pPr marL="342900" marR="0" lvl="0" indent="-342900" algn="just">
              <a:lnSpc>
                <a:spcPct val="150000"/>
              </a:lnSpc>
              <a:spcBef>
                <a:spcPts val="0"/>
              </a:spcBef>
              <a:spcAft>
                <a:spcPts val="0"/>
              </a:spcAft>
              <a:buFont typeface="Symbol" panose="05050102010706020507" pitchFamily="18" charset="2"/>
              <a:buChar char=""/>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PROCESSOR			:         DUAL CORE 2 DUOS</a:t>
            </a:r>
          </a:p>
          <a:p>
            <a:pPr marL="342900" marR="0" lvl="0" indent="-342900" algn="just">
              <a:lnSpc>
                <a:spcPct val="150000"/>
              </a:lnSpc>
              <a:spcBef>
                <a:spcPts val="0"/>
              </a:spcBef>
              <a:spcAft>
                <a:spcPts val="0"/>
              </a:spcAft>
              <a:buFont typeface="Symbol" panose="05050102010706020507" pitchFamily="18" charset="2"/>
              <a:buChar char=""/>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RAM				:	2 GB DD RAM</a:t>
            </a:r>
          </a:p>
          <a:p>
            <a:pPr marL="342900" marR="0" lvl="0" indent="-342900" algn="just">
              <a:lnSpc>
                <a:spcPct val="150000"/>
              </a:lnSpc>
              <a:spcBef>
                <a:spcPts val="0"/>
              </a:spcBef>
              <a:spcAft>
                <a:spcPts val="0"/>
              </a:spcAft>
              <a:buFont typeface="Symbol" panose="05050102010706020507" pitchFamily="18" charset="2"/>
              <a:buChar char=""/>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HARD DISK 			:	250 GB</a:t>
            </a:r>
          </a:p>
          <a:p>
            <a:pPr>
              <a:lnSpc>
                <a:spcPct val="150000"/>
              </a:lnSpc>
              <a:spcAft>
                <a:spcPts val="800"/>
              </a:spcAft>
            </a:pPr>
            <a:r>
              <a:rPr lang="en-US" sz="23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3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33E9B2C-8CB5-A63D-1D8E-83DB3916BB51}"/>
              </a:ext>
            </a:extLst>
          </p:cNvPr>
          <p:cNvSpPr>
            <a:spLocks noGrp="1"/>
          </p:cNvSpPr>
          <p:nvPr>
            <p:ph type="sldNum" sz="quarter" idx="12"/>
          </p:nvPr>
        </p:nvSpPr>
        <p:spPr>
          <a:xfrm>
            <a:off x="8735291" y="6356350"/>
            <a:ext cx="2493818" cy="365125"/>
          </a:xfrm>
        </p:spPr>
        <p:txBody>
          <a:bodyPr/>
          <a:lstStyle/>
          <a:p>
            <a:fld id="{9E6B7668-B4BD-4295-96F2-865AF0867F69}" type="slidenum">
              <a:rPr lang="en-IN" sz="1600" b="1" smtClean="0"/>
              <a:t>11</a:t>
            </a:fld>
            <a:endParaRPr lang="en-IN" sz="1600" b="1" dirty="0"/>
          </a:p>
        </p:txBody>
      </p:sp>
      <p:sp>
        <p:nvSpPr>
          <p:cNvPr id="4" name="Date Placeholder 3">
            <a:extLst>
              <a:ext uri="{FF2B5EF4-FFF2-40B4-BE49-F238E27FC236}">
                <a16:creationId xmlns:a16="http://schemas.microsoft.com/office/drawing/2014/main" id="{47608BAE-03A0-0738-98D0-B3D953424253}"/>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345720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6D30E9-0EE8-6687-2937-C67E5578D2A3}"/>
              </a:ext>
            </a:extLst>
          </p:cNvPr>
          <p:cNvSpPr txBox="1"/>
          <p:nvPr/>
        </p:nvSpPr>
        <p:spPr>
          <a:xfrm>
            <a:off x="496479" y="215117"/>
            <a:ext cx="11199042" cy="6141233"/>
          </a:xfrm>
          <a:prstGeom prst="rect">
            <a:avLst/>
          </a:prstGeom>
          <a:noFill/>
        </p:spPr>
        <p:txBody>
          <a:bodyPr wrap="square">
            <a:spAutoFit/>
          </a:bodyPr>
          <a:lstStyle/>
          <a:p>
            <a:pPr algn="ctr">
              <a:lnSpc>
                <a:spcPct val="150000"/>
              </a:lnSpc>
              <a:spcAft>
                <a:spcPts val="800"/>
              </a:spcAft>
            </a:pPr>
            <a:r>
              <a:rPr lang="en-US" sz="3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SOFTWARE REQUIREMENTS</a:t>
            </a:r>
          </a:p>
          <a:p>
            <a:pPr algn="just">
              <a:lnSpc>
                <a:spcPct val="150000"/>
              </a:lnSpc>
            </a:pPr>
            <a:r>
              <a:rPr lang="en-US"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	</a:t>
            </a:r>
            <a:r>
              <a:rPr lang="en-US" sz="25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The software requirements document is the specification of the system. It should include both a definition and a specification of requirements. It is a set of what the system should do rather than how it should do it. The software requirements provide a basis for creating the software requirements specification.  It is useful in estimating cost, planning team activities, performing tasks and tracking the teams and tracking the team’s progress throughout the development activity.</a:t>
            </a:r>
          </a:p>
          <a:p>
            <a:pPr marL="342900" marR="0" lvl="0" indent="-342900" algn="just">
              <a:lnSpc>
                <a:spcPct val="150000"/>
              </a:lnSpc>
              <a:spcBef>
                <a:spcPts val="0"/>
              </a:spcBef>
              <a:spcAft>
                <a:spcPts val="0"/>
              </a:spcAft>
              <a:buFont typeface="Symbol" panose="05050102010706020507" pitchFamily="18" charset="2"/>
              <a:buChar char=""/>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FRONT END 				:            J2EE (JSP, SERVLET) </a:t>
            </a:r>
          </a:p>
          <a:p>
            <a:pPr marL="342900" marR="0" lvl="0" indent="-342900" algn="just">
              <a:lnSpc>
                <a:spcPct val="150000"/>
              </a:lnSpc>
              <a:spcBef>
                <a:spcPts val="0"/>
              </a:spcBef>
              <a:spcAft>
                <a:spcPts val="0"/>
              </a:spcAft>
              <a:buFont typeface="Symbol" panose="05050102010706020507" pitchFamily="18" charset="2"/>
              <a:buChar char=""/>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BACK END				:           MY SQL 5.5</a:t>
            </a:r>
          </a:p>
          <a:p>
            <a:pPr marL="342900" marR="0" lvl="0" indent="-342900" algn="just">
              <a:lnSpc>
                <a:spcPct val="150000"/>
              </a:lnSpc>
              <a:spcBef>
                <a:spcPts val="0"/>
              </a:spcBef>
              <a:spcAft>
                <a:spcPts val="0"/>
              </a:spcAft>
              <a:buFont typeface="Symbol" panose="05050102010706020507" pitchFamily="18" charset="2"/>
              <a:buChar char=""/>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OPERATING SYSTEM 	             	:           WINDOWS 7</a:t>
            </a:r>
          </a:p>
          <a:p>
            <a:pPr marL="342900" marR="0" lvl="0" indent="-342900" algn="just">
              <a:lnSpc>
                <a:spcPct val="150000"/>
              </a:lnSpc>
              <a:spcBef>
                <a:spcPts val="0"/>
              </a:spcBef>
              <a:spcAft>
                <a:spcPts val="0"/>
              </a:spcAft>
              <a:buFont typeface="Symbol" panose="05050102010706020507" pitchFamily="18" charset="2"/>
              <a:buChar char=""/>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IDE					:            ECLIPSE</a:t>
            </a:r>
          </a:p>
        </p:txBody>
      </p:sp>
      <p:sp>
        <p:nvSpPr>
          <p:cNvPr id="2" name="Slide Number Placeholder 1">
            <a:extLst>
              <a:ext uri="{FF2B5EF4-FFF2-40B4-BE49-F238E27FC236}">
                <a16:creationId xmlns:a16="http://schemas.microsoft.com/office/drawing/2014/main" id="{F0284B99-EAC1-225E-7323-4D8F1E9109E3}"/>
              </a:ext>
            </a:extLst>
          </p:cNvPr>
          <p:cNvSpPr>
            <a:spLocks noGrp="1"/>
          </p:cNvSpPr>
          <p:nvPr>
            <p:ph type="sldNum" sz="quarter" idx="12"/>
          </p:nvPr>
        </p:nvSpPr>
        <p:spPr/>
        <p:txBody>
          <a:bodyPr/>
          <a:lstStyle/>
          <a:p>
            <a:fld id="{9E6B7668-B4BD-4295-96F2-865AF0867F69}" type="slidenum">
              <a:rPr lang="en-IN" sz="1600" b="1" smtClean="0"/>
              <a:t>12</a:t>
            </a:fld>
            <a:endParaRPr lang="en-IN" sz="1600" b="1" dirty="0"/>
          </a:p>
        </p:txBody>
      </p:sp>
      <p:sp>
        <p:nvSpPr>
          <p:cNvPr id="4" name="Date Placeholder 3">
            <a:extLst>
              <a:ext uri="{FF2B5EF4-FFF2-40B4-BE49-F238E27FC236}">
                <a16:creationId xmlns:a16="http://schemas.microsoft.com/office/drawing/2014/main" id="{89D6A505-9F06-1229-324D-C92D82853FAE}"/>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76266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874E-0102-08A6-716B-590DAC2AB88D}"/>
              </a:ext>
            </a:extLst>
          </p:cNvPr>
          <p:cNvSpPr>
            <a:spLocks noGrp="1"/>
          </p:cNvSpPr>
          <p:nvPr>
            <p:ph type="title"/>
          </p:nvPr>
        </p:nvSpPr>
        <p:spPr>
          <a:xfrm>
            <a:off x="838200" y="176866"/>
            <a:ext cx="10515600" cy="1325563"/>
          </a:xfrm>
        </p:spPr>
        <p:txBody>
          <a:bodyPr/>
          <a:lstStyle/>
          <a:p>
            <a:pPr algn="ctr"/>
            <a:r>
              <a:rPr lang="en-IN" b="1" dirty="0">
                <a:solidFill>
                  <a:srgbClr val="FF0066"/>
                </a:solidFill>
                <a:latin typeface="Times New Roman" panose="02020603050405020304" pitchFamily="18" charset="0"/>
                <a:cs typeface="Times New Roman" panose="02020603050405020304" pitchFamily="18" charset="0"/>
              </a:rPr>
              <a:t>SYSTEM ARCHITECTURE</a:t>
            </a:r>
          </a:p>
        </p:txBody>
      </p:sp>
      <p:pic>
        <p:nvPicPr>
          <p:cNvPr id="4" name="Content Placeholder 3" descr="C:\Users\SPIRO\Dropbox\srs.png">
            <a:extLst>
              <a:ext uri="{FF2B5EF4-FFF2-40B4-BE49-F238E27FC236}">
                <a16:creationId xmlns:a16="http://schemas.microsoft.com/office/drawing/2014/main" id="{1F47FB63-770C-5A91-23E5-FC44E95B90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6094" y="1502429"/>
            <a:ext cx="9251577" cy="4674534"/>
          </a:xfrm>
          <a:prstGeom prst="rect">
            <a:avLst/>
          </a:prstGeom>
          <a:noFill/>
          <a:ln w="57150">
            <a:solidFill>
              <a:srgbClr val="0070C0"/>
            </a:solidFill>
          </a:ln>
        </p:spPr>
      </p:pic>
      <p:sp>
        <p:nvSpPr>
          <p:cNvPr id="3" name="Slide Number Placeholder 2">
            <a:extLst>
              <a:ext uri="{FF2B5EF4-FFF2-40B4-BE49-F238E27FC236}">
                <a16:creationId xmlns:a16="http://schemas.microsoft.com/office/drawing/2014/main" id="{826F25E3-EE93-18C9-B619-4B68EC92CC42}"/>
              </a:ext>
            </a:extLst>
          </p:cNvPr>
          <p:cNvSpPr>
            <a:spLocks noGrp="1"/>
          </p:cNvSpPr>
          <p:nvPr>
            <p:ph type="sldNum" sz="quarter" idx="12"/>
          </p:nvPr>
        </p:nvSpPr>
        <p:spPr/>
        <p:txBody>
          <a:bodyPr/>
          <a:lstStyle/>
          <a:p>
            <a:fld id="{9E6B7668-B4BD-4295-96F2-865AF0867F69}" type="slidenum">
              <a:rPr lang="en-IN" sz="1600" b="1" smtClean="0"/>
              <a:t>13</a:t>
            </a:fld>
            <a:endParaRPr lang="en-IN" sz="1600" b="1" dirty="0"/>
          </a:p>
        </p:txBody>
      </p:sp>
      <p:sp>
        <p:nvSpPr>
          <p:cNvPr id="5" name="Date Placeholder 4">
            <a:extLst>
              <a:ext uri="{FF2B5EF4-FFF2-40B4-BE49-F238E27FC236}">
                <a16:creationId xmlns:a16="http://schemas.microsoft.com/office/drawing/2014/main" id="{0B6F1DE5-D292-968C-A2AD-92AEA070D847}"/>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E564B983-ECE3-82DC-5D7D-0A2C3E636B45}"/>
              </a:ext>
            </a:extLst>
          </p:cNvPr>
          <p:cNvSpPr/>
          <p:nvPr/>
        </p:nvSpPr>
        <p:spPr>
          <a:xfrm>
            <a:off x="1246094" y="3899647"/>
            <a:ext cx="5020235" cy="2277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4991419-9E36-88A7-3273-5558C926563C}"/>
              </a:ext>
            </a:extLst>
          </p:cNvPr>
          <p:cNvSpPr/>
          <p:nvPr/>
        </p:nvSpPr>
        <p:spPr>
          <a:xfrm>
            <a:off x="5432612" y="3388660"/>
            <a:ext cx="403412" cy="510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B703B40-E730-1FA6-F261-31ED501272F3}"/>
              </a:ext>
            </a:extLst>
          </p:cNvPr>
          <p:cNvSpPr/>
          <p:nvPr/>
        </p:nvSpPr>
        <p:spPr>
          <a:xfrm>
            <a:off x="6266328" y="4267199"/>
            <a:ext cx="1550896" cy="493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A02E00D-C148-2B53-1C8D-F4F9221BBC23}"/>
              </a:ext>
            </a:extLst>
          </p:cNvPr>
          <p:cNvSpPr/>
          <p:nvPr/>
        </p:nvSpPr>
        <p:spPr>
          <a:xfrm>
            <a:off x="6096000" y="4851400"/>
            <a:ext cx="466165" cy="769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852916D7-B3D6-6A25-47E6-4545F773DAD7}"/>
              </a:ext>
            </a:extLst>
          </p:cNvPr>
          <p:cNvCxnSpPr>
            <a:cxnSpLocks/>
          </p:cNvCxnSpPr>
          <p:nvPr/>
        </p:nvCxnSpPr>
        <p:spPr>
          <a:xfrm>
            <a:off x="8426824" y="4177553"/>
            <a:ext cx="0" cy="673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55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874E-0102-08A6-716B-590DAC2AB88D}"/>
              </a:ext>
            </a:extLst>
          </p:cNvPr>
          <p:cNvSpPr>
            <a:spLocks noGrp="1"/>
          </p:cNvSpPr>
          <p:nvPr>
            <p:ph type="title"/>
          </p:nvPr>
        </p:nvSpPr>
        <p:spPr>
          <a:xfrm>
            <a:off x="838200" y="176866"/>
            <a:ext cx="10515600" cy="1325563"/>
          </a:xfrm>
        </p:spPr>
        <p:txBody>
          <a:bodyPr/>
          <a:lstStyle/>
          <a:p>
            <a:pPr algn="ctr">
              <a:lnSpc>
                <a:spcPct val="150000"/>
              </a:lnSpc>
              <a:spcAft>
                <a:spcPts val="800"/>
              </a:spcAft>
            </a:pPr>
            <a:r>
              <a:rPr lang="en-US"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USE-CASE  DIGRAM:</a:t>
            </a:r>
            <a:r>
              <a:rPr lang="en-US"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 </a:t>
            </a:r>
            <a:endParaRPr lang="en-US" sz="4000" dirty="0">
              <a:solidFill>
                <a:srgbClr val="FF0066"/>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D:\Sudha\bc2-Usecase.png">
            <a:extLst>
              <a:ext uri="{FF2B5EF4-FFF2-40B4-BE49-F238E27FC236}">
                <a16:creationId xmlns:a16="http://schemas.microsoft.com/office/drawing/2014/main" id="{CD378786-1171-F64D-CEB1-D4027FBACB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73598" y="1427015"/>
            <a:ext cx="6444803" cy="5089212"/>
          </a:xfrm>
          <a:prstGeom prst="rect">
            <a:avLst/>
          </a:prstGeom>
          <a:noFill/>
          <a:ln w="38100">
            <a:solidFill>
              <a:srgbClr val="0070C0"/>
            </a:solidFill>
          </a:ln>
        </p:spPr>
      </p:pic>
      <p:sp>
        <p:nvSpPr>
          <p:cNvPr id="4" name="Slide Number Placeholder 3">
            <a:extLst>
              <a:ext uri="{FF2B5EF4-FFF2-40B4-BE49-F238E27FC236}">
                <a16:creationId xmlns:a16="http://schemas.microsoft.com/office/drawing/2014/main" id="{F8F9B105-4854-292B-CE8F-665C8B7A72B6}"/>
              </a:ext>
            </a:extLst>
          </p:cNvPr>
          <p:cNvSpPr>
            <a:spLocks noGrp="1"/>
          </p:cNvSpPr>
          <p:nvPr>
            <p:ph type="sldNum" sz="quarter" idx="12"/>
          </p:nvPr>
        </p:nvSpPr>
        <p:spPr/>
        <p:txBody>
          <a:bodyPr/>
          <a:lstStyle/>
          <a:p>
            <a:fld id="{9E6B7668-B4BD-4295-96F2-865AF0867F69}" type="slidenum">
              <a:rPr lang="en-IN" sz="1600" b="1" smtClean="0"/>
              <a:t>14</a:t>
            </a:fld>
            <a:endParaRPr lang="en-IN" sz="1600" b="1" dirty="0"/>
          </a:p>
        </p:txBody>
      </p:sp>
      <p:sp>
        <p:nvSpPr>
          <p:cNvPr id="5" name="Date Placeholder 4">
            <a:extLst>
              <a:ext uri="{FF2B5EF4-FFF2-40B4-BE49-F238E27FC236}">
                <a16:creationId xmlns:a16="http://schemas.microsoft.com/office/drawing/2014/main" id="{0D90A426-0B28-80D5-9D7D-F9A79D0B70FF}"/>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AFBF695A-B44C-8BCE-C6A5-989B9C99B7DF}"/>
              </a:ext>
            </a:extLst>
          </p:cNvPr>
          <p:cNvSpPr/>
          <p:nvPr/>
        </p:nvSpPr>
        <p:spPr>
          <a:xfrm>
            <a:off x="6687671" y="4132729"/>
            <a:ext cx="2554942" cy="2294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301D9E31-95DA-7039-F76C-8A6067C96795}"/>
              </a:ext>
            </a:extLst>
          </p:cNvPr>
          <p:cNvCxnSpPr>
            <a:cxnSpLocks/>
          </p:cNvCxnSpPr>
          <p:nvPr/>
        </p:nvCxnSpPr>
        <p:spPr>
          <a:xfrm flipH="1">
            <a:off x="6611883" y="4132729"/>
            <a:ext cx="1303952" cy="2088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5EDE7F-0E4B-4417-DC8D-D882A3729DD7}"/>
              </a:ext>
            </a:extLst>
          </p:cNvPr>
          <p:cNvCxnSpPr>
            <a:cxnSpLocks/>
          </p:cNvCxnSpPr>
          <p:nvPr/>
        </p:nvCxnSpPr>
        <p:spPr>
          <a:xfrm>
            <a:off x="6687671" y="3236259"/>
            <a:ext cx="1416423" cy="959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E47698D-9015-8930-6997-F0D58BC4F373}"/>
              </a:ext>
            </a:extLst>
          </p:cNvPr>
          <p:cNvSpPr/>
          <p:nvPr/>
        </p:nvSpPr>
        <p:spPr>
          <a:xfrm>
            <a:off x="6687671" y="2384612"/>
            <a:ext cx="1846729" cy="174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8000E0B3-DC6F-3BFC-0CFA-4F49DE461145}"/>
              </a:ext>
            </a:extLst>
          </p:cNvPr>
          <p:cNvCxnSpPr>
            <a:cxnSpLocks/>
          </p:cNvCxnSpPr>
          <p:nvPr/>
        </p:nvCxnSpPr>
        <p:spPr>
          <a:xfrm flipH="1">
            <a:off x="6687671" y="2384612"/>
            <a:ext cx="1568823" cy="14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42C3E6-DCE2-561B-D63B-BF8F5D33CCE0}"/>
              </a:ext>
            </a:extLst>
          </p:cNvPr>
          <p:cNvCxnSpPr>
            <a:cxnSpLocks/>
          </p:cNvCxnSpPr>
          <p:nvPr/>
        </p:nvCxnSpPr>
        <p:spPr>
          <a:xfrm flipH="1">
            <a:off x="6687671" y="2492188"/>
            <a:ext cx="1922929" cy="758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6AB243-C0D7-9AC0-17CD-762DDA9707EB}"/>
              </a:ext>
            </a:extLst>
          </p:cNvPr>
          <p:cNvCxnSpPr>
            <a:cxnSpLocks/>
          </p:cNvCxnSpPr>
          <p:nvPr/>
        </p:nvCxnSpPr>
        <p:spPr>
          <a:xfrm flipH="1">
            <a:off x="6611883" y="2626659"/>
            <a:ext cx="1998717" cy="1417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34BAC5-DAEB-4B3B-D8E9-C08915BA1852}"/>
              </a:ext>
            </a:extLst>
          </p:cNvPr>
          <p:cNvCxnSpPr>
            <a:cxnSpLocks/>
          </p:cNvCxnSpPr>
          <p:nvPr/>
        </p:nvCxnSpPr>
        <p:spPr>
          <a:xfrm flipV="1">
            <a:off x="7754471" y="2941538"/>
            <a:ext cx="856129" cy="1451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660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FC1E-6C18-07E1-F1CD-ACE726B52411}"/>
              </a:ext>
            </a:extLst>
          </p:cNvPr>
          <p:cNvSpPr>
            <a:spLocks noGrp="1"/>
          </p:cNvSpPr>
          <p:nvPr>
            <p:ph type="title"/>
          </p:nvPr>
        </p:nvSpPr>
        <p:spPr/>
        <p:txBody>
          <a:bodyPr>
            <a:norm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CLASS DIGRAM</a:t>
            </a:r>
            <a:endParaRPr lang="en-IN" sz="5000" dirty="0">
              <a:solidFill>
                <a:srgbClr val="FF0066"/>
              </a:solidFill>
            </a:endParaRPr>
          </a:p>
        </p:txBody>
      </p:sp>
      <p:pic>
        <p:nvPicPr>
          <p:cNvPr id="4" name="Picture 3" descr="D:\Sudha\bc2-class.png">
            <a:extLst>
              <a:ext uri="{FF2B5EF4-FFF2-40B4-BE49-F238E27FC236}">
                <a16:creationId xmlns:a16="http://schemas.microsoft.com/office/drawing/2014/main" id="{7140207D-284A-C1FA-BA75-935DE06973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3818" y="1977595"/>
            <a:ext cx="8724363" cy="4382046"/>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E02ED2C6-339C-97A1-39A0-62B069741661}"/>
              </a:ext>
            </a:extLst>
          </p:cNvPr>
          <p:cNvSpPr>
            <a:spLocks noGrp="1"/>
          </p:cNvSpPr>
          <p:nvPr>
            <p:ph type="sldNum" sz="quarter" idx="12"/>
          </p:nvPr>
        </p:nvSpPr>
        <p:spPr/>
        <p:txBody>
          <a:bodyPr/>
          <a:lstStyle/>
          <a:p>
            <a:fld id="{9E6B7668-B4BD-4295-96F2-865AF0867F69}" type="slidenum">
              <a:rPr lang="en-IN" sz="1600" b="1" smtClean="0"/>
              <a:t>15</a:t>
            </a:fld>
            <a:endParaRPr lang="en-IN" sz="1600" b="1" dirty="0"/>
          </a:p>
        </p:txBody>
      </p:sp>
      <p:sp>
        <p:nvSpPr>
          <p:cNvPr id="5" name="Date Placeholder 4">
            <a:extLst>
              <a:ext uri="{FF2B5EF4-FFF2-40B4-BE49-F238E27FC236}">
                <a16:creationId xmlns:a16="http://schemas.microsoft.com/office/drawing/2014/main" id="{8FD0DC85-12EC-66B6-D085-B8E2B7AC72BF}"/>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B4068CEB-B4D9-3ECB-65AE-48F2D4C52915}"/>
              </a:ext>
            </a:extLst>
          </p:cNvPr>
          <p:cNvSpPr/>
          <p:nvPr/>
        </p:nvSpPr>
        <p:spPr>
          <a:xfrm>
            <a:off x="3648635" y="3334871"/>
            <a:ext cx="6809546" cy="3021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9347ABF3-6232-F920-1C36-9A183E6AB8EC}"/>
              </a:ext>
            </a:extLst>
          </p:cNvPr>
          <p:cNvCxnSpPr>
            <a:cxnSpLocks/>
          </p:cNvCxnSpPr>
          <p:nvPr/>
        </p:nvCxnSpPr>
        <p:spPr>
          <a:xfrm flipH="1">
            <a:off x="3581400" y="3272118"/>
            <a:ext cx="4961965" cy="1766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103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64A6-D53B-CB0B-A1AD-9D86A5F466D9}"/>
              </a:ext>
            </a:extLst>
          </p:cNvPr>
          <p:cNvSpPr>
            <a:spLocks noGrp="1"/>
          </p:cNvSpPr>
          <p:nvPr>
            <p:ph type="title"/>
          </p:nvPr>
        </p:nvSpPr>
        <p:spPr>
          <a:xfrm>
            <a:off x="838200" y="100631"/>
            <a:ext cx="10515600" cy="794916"/>
          </a:xfrm>
        </p:spPr>
        <p:txBody>
          <a:bodyPr>
            <a:norm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Sequence Diagram</a:t>
            </a:r>
            <a:endParaRPr lang="en-IN" sz="5000" dirty="0">
              <a:solidFill>
                <a:srgbClr val="FF0066"/>
              </a:solidFill>
            </a:endParaRPr>
          </a:p>
        </p:txBody>
      </p:sp>
      <p:pic>
        <p:nvPicPr>
          <p:cNvPr id="4" name="Picture 3" descr="D:\Sudha\bc2-sequence.png">
            <a:extLst>
              <a:ext uri="{FF2B5EF4-FFF2-40B4-BE49-F238E27FC236}">
                <a16:creationId xmlns:a16="http://schemas.microsoft.com/office/drawing/2014/main" id="{D04B82E0-28DF-37F1-0C83-DA78604BBC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8682" y="895546"/>
            <a:ext cx="5943600" cy="5718564"/>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F856DE11-7AED-6E2F-0360-66783A3B8DEA}"/>
              </a:ext>
            </a:extLst>
          </p:cNvPr>
          <p:cNvSpPr>
            <a:spLocks noGrp="1"/>
          </p:cNvSpPr>
          <p:nvPr>
            <p:ph type="sldNum" sz="quarter" idx="12"/>
          </p:nvPr>
        </p:nvSpPr>
        <p:spPr/>
        <p:txBody>
          <a:bodyPr/>
          <a:lstStyle/>
          <a:p>
            <a:fld id="{9E6B7668-B4BD-4295-96F2-865AF0867F69}" type="slidenum">
              <a:rPr lang="en-IN" sz="1600" b="1" smtClean="0"/>
              <a:t>16</a:t>
            </a:fld>
            <a:endParaRPr lang="en-IN" sz="1600" b="1" dirty="0"/>
          </a:p>
        </p:txBody>
      </p:sp>
      <p:sp>
        <p:nvSpPr>
          <p:cNvPr id="5" name="Date Placeholder 4">
            <a:extLst>
              <a:ext uri="{FF2B5EF4-FFF2-40B4-BE49-F238E27FC236}">
                <a16:creationId xmlns:a16="http://schemas.microsoft.com/office/drawing/2014/main" id="{AF634009-AB2B-8CE0-E45A-26C2E5DAD418}"/>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C9210FB6-0E07-8B5D-C3C8-F58376163F76}"/>
              </a:ext>
            </a:extLst>
          </p:cNvPr>
          <p:cNvSpPr/>
          <p:nvPr/>
        </p:nvSpPr>
        <p:spPr>
          <a:xfrm>
            <a:off x="5728446" y="895546"/>
            <a:ext cx="2572871" cy="5718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Arrow Connector 7">
            <a:extLst>
              <a:ext uri="{FF2B5EF4-FFF2-40B4-BE49-F238E27FC236}">
                <a16:creationId xmlns:a16="http://schemas.microsoft.com/office/drawing/2014/main" id="{EFE03077-0442-A0C2-E819-2D7B5758446C}"/>
              </a:ext>
            </a:extLst>
          </p:cNvPr>
          <p:cNvCxnSpPr>
            <a:cxnSpLocks/>
          </p:cNvCxnSpPr>
          <p:nvPr/>
        </p:nvCxnSpPr>
        <p:spPr>
          <a:xfrm>
            <a:off x="5611906" y="3209365"/>
            <a:ext cx="3110753" cy="80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630A84-5875-2503-D1E8-3DC42F32B0DA}"/>
              </a:ext>
            </a:extLst>
          </p:cNvPr>
          <p:cNvCxnSpPr>
            <a:cxnSpLocks/>
          </p:cNvCxnSpPr>
          <p:nvPr/>
        </p:nvCxnSpPr>
        <p:spPr>
          <a:xfrm flipH="1">
            <a:off x="5334000" y="5791200"/>
            <a:ext cx="3092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A24C28-0AC4-B14D-9311-4067F1822B1E}"/>
              </a:ext>
            </a:extLst>
          </p:cNvPr>
          <p:cNvSpPr/>
          <p:nvPr/>
        </p:nvSpPr>
        <p:spPr>
          <a:xfrm>
            <a:off x="8301317" y="4294094"/>
            <a:ext cx="309283" cy="365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B3A95058-2B8B-4771-39A1-1C8D743029F4}"/>
              </a:ext>
            </a:extLst>
          </p:cNvPr>
          <p:cNvSpPr txBox="1"/>
          <p:nvPr/>
        </p:nvSpPr>
        <p:spPr>
          <a:xfrm>
            <a:off x="6596336" y="2988096"/>
            <a:ext cx="837089" cy="261610"/>
          </a:xfrm>
          <a:prstGeom prst="rect">
            <a:avLst/>
          </a:prstGeom>
          <a:noFill/>
        </p:spPr>
        <p:txBody>
          <a:bodyPr wrap="none" rtlCol="0">
            <a:spAutoFit/>
          </a:bodyPr>
          <a:lstStyle/>
          <a:p>
            <a:r>
              <a:rPr lang="en-IN" sz="1100" dirty="0"/>
              <a:t>File Update</a:t>
            </a:r>
          </a:p>
        </p:txBody>
      </p:sp>
      <p:sp>
        <p:nvSpPr>
          <p:cNvPr id="22" name="TextBox 21">
            <a:extLst>
              <a:ext uri="{FF2B5EF4-FFF2-40B4-BE49-F238E27FC236}">
                <a16:creationId xmlns:a16="http://schemas.microsoft.com/office/drawing/2014/main" id="{37F4B305-F6C9-B781-DAEF-BAD704C8D953}"/>
              </a:ext>
            </a:extLst>
          </p:cNvPr>
          <p:cNvSpPr txBox="1"/>
          <p:nvPr/>
        </p:nvSpPr>
        <p:spPr>
          <a:xfrm>
            <a:off x="6596336" y="5515051"/>
            <a:ext cx="691215" cy="261610"/>
          </a:xfrm>
          <a:prstGeom prst="rect">
            <a:avLst/>
          </a:prstGeom>
          <a:noFill/>
        </p:spPr>
        <p:txBody>
          <a:bodyPr wrap="none" rtlCol="0">
            <a:spAutoFit/>
          </a:bodyPr>
          <a:lstStyle/>
          <a:p>
            <a:r>
              <a:rPr lang="en-IN" sz="1100" dirty="0"/>
              <a:t>Payment</a:t>
            </a:r>
          </a:p>
        </p:txBody>
      </p:sp>
    </p:spTree>
    <p:extLst>
      <p:ext uri="{BB962C8B-B14F-4D97-AF65-F5344CB8AC3E}">
        <p14:creationId xmlns:p14="http://schemas.microsoft.com/office/powerpoint/2010/main" val="234619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1690-CAFE-DBC2-B1C7-AB1B5E05FDE0}"/>
              </a:ext>
            </a:extLst>
          </p:cNvPr>
          <p:cNvSpPr>
            <a:spLocks noGrp="1"/>
          </p:cNvSpPr>
          <p:nvPr>
            <p:ph type="title"/>
          </p:nvPr>
        </p:nvSpPr>
        <p:spPr/>
        <p:txBody>
          <a:bodyPr>
            <a:no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State Diagram:</a:t>
            </a:r>
            <a:br>
              <a:rPr lang="en-US" sz="5000" b="1" dirty="0">
                <a:solidFill>
                  <a:srgbClr val="FF0066"/>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5000" b="1" dirty="0">
              <a:solidFill>
                <a:srgbClr val="FF0066"/>
              </a:solidFill>
              <a:latin typeface="Times New Roman" panose="02020603050405020304" pitchFamily="18" charset="0"/>
              <a:cs typeface="Times New Roman" panose="02020603050405020304" pitchFamily="18" charset="0"/>
            </a:endParaRPr>
          </a:p>
        </p:txBody>
      </p:sp>
      <p:pic>
        <p:nvPicPr>
          <p:cNvPr id="4" name="Picture 3" descr="D:\Sudha\bc3-2.png">
            <a:extLst>
              <a:ext uri="{FF2B5EF4-FFF2-40B4-BE49-F238E27FC236}">
                <a16:creationId xmlns:a16="http://schemas.microsoft.com/office/drawing/2014/main" id="{CEB75F76-33B9-D445-8709-5A0DA3DBD5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21368" y="1267395"/>
            <a:ext cx="2949264" cy="5358053"/>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B6048CDE-97E1-D22D-965B-C75C2085762B}"/>
              </a:ext>
            </a:extLst>
          </p:cNvPr>
          <p:cNvSpPr>
            <a:spLocks noGrp="1"/>
          </p:cNvSpPr>
          <p:nvPr>
            <p:ph type="sldNum" sz="quarter" idx="12"/>
          </p:nvPr>
        </p:nvSpPr>
        <p:spPr/>
        <p:txBody>
          <a:bodyPr/>
          <a:lstStyle/>
          <a:p>
            <a:fld id="{9E6B7668-B4BD-4295-96F2-865AF0867F69}" type="slidenum">
              <a:rPr lang="en-IN" sz="1600" b="1" smtClean="0"/>
              <a:t>17</a:t>
            </a:fld>
            <a:endParaRPr lang="en-IN" sz="1600" b="1" dirty="0"/>
          </a:p>
        </p:txBody>
      </p:sp>
      <p:sp>
        <p:nvSpPr>
          <p:cNvPr id="5" name="Date Placeholder 4">
            <a:extLst>
              <a:ext uri="{FF2B5EF4-FFF2-40B4-BE49-F238E27FC236}">
                <a16:creationId xmlns:a16="http://schemas.microsoft.com/office/drawing/2014/main" id="{794B6D4A-D428-7120-8D18-5C2EAE87A83E}"/>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07390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5E40-0F32-1018-9FB2-E1183372C1D8}"/>
              </a:ext>
            </a:extLst>
          </p:cNvPr>
          <p:cNvSpPr>
            <a:spLocks noGrp="1"/>
          </p:cNvSpPr>
          <p:nvPr>
            <p:ph type="title"/>
          </p:nvPr>
        </p:nvSpPr>
        <p:spPr/>
        <p:txBody>
          <a:bodyPr>
            <a:no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ACTIVITY DIAGRAM:</a:t>
            </a:r>
            <a:br>
              <a:rPr lang="en-US" sz="5000" b="1" dirty="0">
                <a:solidFill>
                  <a:srgbClr val="FF0066"/>
                </a:solidFill>
                <a:latin typeface="Times New Roman" panose="02020603050405020304" pitchFamily="18" charset="0"/>
                <a:cs typeface="Times New Roman" panose="02020603050405020304" pitchFamily="18" charset="0"/>
              </a:rPr>
            </a:br>
            <a:endParaRPr lang="en-IN" sz="5000" b="1" dirty="0">
              <a:solidFill>
                <a:srgbClr val="FF0066"/>
              </a:solidFill>
              <a:latin typeface="Times New Roman" panose="02020603050405020304" pitchFamily="18" charset="0"/>
              <a:cs typeface="Times New Roman" panose="02020603050405020304" pitchFamily="18" charset="0"/>
            </a:endParaRPr>
          </a:p>
        </p:txBody>
      </p:sp>
      <p:pic>
        <p:nvPicPr>
          <p:cNvPr id="4" name="Picture 3" descr="D:\Sudha\bc2-Activity.png">
            <a:extLst>
              <a:ext uri="{FF2B5EF4-FFF2-40B4-BE49-F238E27FC236}">
                <a16:creationId xmlns:a16="http://schemas.microsoft.com/office/drawing/2014/main" id="{36513571-A9D4-8F12-24DC-BAD9878868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3650" y="1136426"/>
            <a:ext cx="7864699" cy="5721574"/>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679DA7E2-EFFC-7EC0-A92C-70DACA82998D}"/>
              </a:ext>
            </a:extLst>
          </p:cNvPr>
          <p:cNvSpPr>
            <a:spLocks noGrp="1"/>
          </p:cNvSpPr>
          <p:nvPr>
            <p:ph type="sldNum" sz="quarter" idx="12"/>
          </p:nvPr>
        </p:nvSpPr>
        <p:spPr/>
        <p:txBody>
          <a:bodyPr/>
          <a:lstStyle/>
          <a:p>
            <a:fld id="{9E6B7668-B4BD-4295-96F2-865AF0867F69}" type="slidenum">
              <a:rPr lang="en-IN" sz="1600" b="1" smtClean="0"/>
              <a:t>18</a:t>
            </a:fld>
            <a:endParaRPr lang="en-IN" sz="1600" b="1" dirty="0"/>
          </a:p>
        </p:txBody>
      </p:sp>
      <p:sp>
        <p:nvSpPr>
          <p:cNvPr id="5" name="Date Placeholder 4">
            <a:extLst>
              <a:ext uri="{FF2B5EF4-FFF2-40B4-BE49-F238E27FC236}">
                <a16:creationId xmlns:a16="http://schemas.microsoft.com/office/drawing/2014/main" id="{0A569DF6-5D44-ED31-DF95-D72A7EC7D93C}"/>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218004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1B12-1844-FE5F-F5B6-A7083BECA57F}"/>
              </a:ext>
            </a:extLst>
          </p:cNvPr>
          <p:cNvSpPr>
            <a:spLocks noGrp="1"/>
          </p:cNvSpPr>
          <p:nvPr>
            <p:ph type="title"/>
          </p:nvPr>
        </p:nvSpPr>
        <p:spPr>
          <a:xfrm>
            <a:off x="838200" y="18255"/>
            <a:ext cx="10515600" cy="1325563"/>
          </a:xfrm>
        </p:spPr>
        <p:txBody>
          <a:bodyPr>
            <a:no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IN" sz="5000" b="1" dirty="0">
              <a:solidFill>
                <a:srgbClr val="FF0066"/>
              </a:solidFill>
              <a:latin typeface="Times New Roman" panose="02020603050405020304" pitchFamily="18" charset="0"/>
              <a:cs typeface="Times New Roman" panose="02020603050405020304" pitchFamily="18" charset="0"/>
            </a:endParaRPr>
          </a:p>
        </p:txBody>
      </p:sp>
      <p:pic>
        <p:nvPicPr>
          <p:cNvPr id="4" name="Picture 3" descr="D:\Sudha\bc2-collabrat.png">
            <a:extLst>
              <a:ext uri="{FF2B5EF4-FFF2-40B4-BE49-F238E27FC236}">
                <a16:creationId xmlns:a16="http://schemas.microsoft.com/office/drawing/2014/main" id="{559AB34D-2854-BA80-16B0-6A82BC3A6E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4608" y="1538438"/>
            <a:ext cx="8422783" cy="4172612"/>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D1C732B1-2235-AAE8-540E-D28107C835E7}"/>
              </a:ext>
            </a:extLst>
          </p:cNvPr>
          <p:cNvSpPr>
            <a:spLocks noGrp="1"/>
          </p:cNvSpPr>
          <p:nvPr>
            <p:ph type="sldNum" sz="quarter" idx="12"/>
          </p:nvPr>
        </p:nvSpPr>
        <p:spPr/>
        <p:txBody>
          <a:bodyPr/>
          <a:lstStyle/>
          <a:p>
            <a:fld id="{9E6B7668-B4BD-4295-96F2-865AF0867F69}" type="slidenum">
              <a:rPr lang="en-IN" sz="1600" b="1" smtClean="0"/>
              <a:t>19</a:t>
            </a:fld>
            <a:endParaRPr lang="en-IN" sz="1600" b="1" dirty="0"/>
          </a:p>
        </p:txBody>
      </p:sp>
      <p:sp>
        <p:nvSpPr>
          <p:cNvPr id="5" name="Date Placeholder 4">
            <a:extLst>
              <a:ext uri="{FF2B5EF4-FFF2-40B4-BE49-F238E27FC236}">
                <a16:creationId xmlns:a16="http://schemas.microsoft.com/office/drawing/2014/main" id="{32F8339C-CFC4-B917-D07F-299281115114}"/>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6AC7C199-A6C9-CCD7-22E5-DF4A37FF4A07}"/>
              </a:ext>
            </a:extLst>
          </p:cNvPr>
          <p:cNvSpPr/>
          <p:nvPr/>
        </p:nvSpPr>
        <p:spPr>
          <a:xfrm>
            <a:off x="4276165" y="2286000"/>
            <a:ext cx="6031226" cy="342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 </a:t>
            </a:r>
          </a:p>
        </p:txBody>
      </p:sp>
      <p:cxnSp>
        <p:nvCxnSpPr>
          <p:cNvPr id="10" name="Straight Connector 9">
            <a:extLst>
              <a:ext uri="{FF2B5EF4-FFF2-40B4-BE49-F238E27FC236}">
                <a16:creationId xmlns:a16="http://schemas.microsoft.com/office/drawing/2014/main" id="{FC7011E4-385A-EFFC-207B-0BA46951D373}"/>
              </a:ext>
            </a:extLst>
          </p:cNvPr>
          <p:cNvCxnSpPr>
            <a:cxnSpLocks/>
          </p:cNvCxnSpPr>
          <p:nvPr/>
        </p:nvCxnSpPr>
        <p:spPr>
          <a:xfrm flipV="1">
            <a:off x="4276165" y="2286000"/>
            <a:ext cx="5280211" cy="29493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DB4B79-5A0D-3CDC-FA0A-5A2CB8E74AF3}"/>
              </a:ext>
            </a:extLst>
          </p:cNvPr>
          <p:cNvCxnSpPr>
            <a:cxnSpLocks/>
          </p:cNvCxnSpPr>
          <p:nvPr/>
        </p:nvCxnSpPr>
        <p:spPr>
          <a:xfrm flipV="1">
            <a:off x="5961529" y="3429000"/>
            <a:ext cx="1138518" cy="596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1F014F9-2237-12FC-2263-D38ECA997DFE}"/>
              </a:ext>
            </a:extLst>
          </p:cNvPr>
          <p:cNvCxnSpPr>
            <a:cxnSpLocks/>
          </p:cNvCxnSpPr>
          <p:nvPr/>
        </p:nvCxnSpPr>
        <p:spPr>
          <a:xfrm flipH="1">
            <a:off x="6270811" y="3604078"/>
            <a:ext cx="1371600" cy="788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1A9F58-0990-911C-7A8E-898EC1802461}"/>
              </a:ext>
            </a:extLst>
          </p:cNvPr>
          <p:cNvSpPr txBox="1"/>
          <p:nvPr/>
        </p:nvSpPr>
        <p:spPr>
          <a:xfrm rot="19929532">
            <a:off x="5962111" y="3473273"/>
            <a:ext cx="912429" cy="261610"/>
          </a:xfrm>
          <a:prstGeom prst="rect">
            <a:avLst/>
          </a:prstGeom>
          <a:noFill/>
        </p:spPr>
        <p:txBody>
          <a:bodyPr wrap="none" rtlCol="0">
            <a:spAutoFit/>
          </a:bodyPr>
          <a:lstStyle/>
          <a:p>
            <a:r>
              <a:rPr lang="en-IN" sz="1100" dirty="0"/>
              <a:t>FILE UPDATE</a:t>
            </a:r>
          </a:p>
        </p:txBody>
      </p:sp>
      <p:sp>
        <p:nvSpPr>
          <p:cNvPr id="20" name="TextBox 19">
            <a:extLst>
              <a:ext uri="{FF2B5EF4-FFF2-40B4-BE49-F238E27FC236}">
                <a16:creationId xmlns:a16="http://schemas.microsoft.com/office/drawing/2014/main" id="{970FC208-452E-208B-69D5-DDB26AD4DE9F}"/>
              </a:ext>
            </a:extLst>
          </p:cNvPr>
          <p:cNvSpPr txBox="1"/>
          <p:nvPr/>
        </p:nvSpPr>
        <p:spPr>
          <a:xfrm rot="8897219">
            <a:off x="6775534" y="4111726"/>
            <a:ext cx="756938" cy="261610"/>
          </a:xfrm>
          <a:prstGeom prst="rect">
            <a:avLst/>
          </a:prstGeom>
          <a:noFill/>
        </p:spPr>
        <p:txBody>
          <a:bodyPr wrap="none" rtlCol="0">
            <a:spAutoFit/>
          </a:bodyPr>
          <a:lstStyle/>
          <a:p>
            <a:r>
              <a:rPr lang="en-IN" sz="1100" dirty="0"/>
              <a:t>PAYMENT</a:t>
            </a:r>
          </a:p>
        </p:txBody>
      </p:sp>
    </p:spTree>
    <p:extLst>
      <p:ext uri="{BB962C8B-B14F-4D97-AF65-F5344CB8AC3E}">
        <p14:creationId xmlns:p14="http://schemas.microsoft.com/office/powerpoint/2010/main" val="159770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792A-B83B-78DC-0705-5EF781B0EAC6}"/>
              </a:ext>
            </a:extLst>
          </p:cNvPr>
          <p:cNvSpPr>
            <a:spLocks noGrp="1"/>
          </p:cNvSpPr>
          <p:nvPr>
            <p:ph type="title"/>
          </p:nvPr>
        </p:nvSpPr>
        <p:spPr>
          <a:xfrm>
            <a:off x="838200" y="185831"/>
            <a:ext cx="10515600" cy="1325563"/>
          </a:xfrm>
        </p:spPr>
        <p:txBody>
          <a:bodyPr/>
          <a:lstStyle/>
          <a:p>
            <a:pPr algn="ctr"/>
            <a:r>
              <a:rPr lang="en-IN" b="1" dirty="0">
                <a:solidFill>
                  <a:srgbClr val="FF0066"/>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EEB5A19-9149-E132-10AA-BE20C6EEF36E}"/>
              </a:ext>
            </a:extLst>
          </p:cNvPr>
          <p:cNvSpPr>
            <a:spLocks noGrp="1"/>
          </p:cNvSpPr>
          <p:nvPr>
            <p:ph idx="1"/>
          </p:nvPr>
        </p:nvSpPr>
        <p:spPr>
          <a:xfrm>
            <a:off x="719417" y="1323136"/>
            <a:ext cx="10753165" cy="4351338"/>
          </a:xfrm>
        </p:spPr>
        <p:txBody>
          <a:bodyPr>
            <a:noAutofit/>
          </a:bodyPr>
          <a:lstStyle/>
          <a:p>
            <a:pPr algn="just">
              <a:buFont typeface="Wingdings" panose="05000000000000000000" pitchFamily="2" charset="2"/>
              <a:buChar char="v"/>
            </a:pPr>
            <a:r>
              <a:rPr lang="en-US" sz="2900" dirty="0">
                <a:solidFill>
                  <a:srgbClr val="0070C0"/>
                </a:solidFill>
                <a:latin typeface="Times New Roman" panose="02020603050405020304" pitchFamily="18" charset="0"/>
                <a:cs typeface="Times New Roman" panose="02020603050405020304" pitchFamily="18" charset="0"/>
              </a:rPr>
              <a:t>The vocation of smallholder ranchers in arising economies' cocoa production network is unacceptable as a result of </a:t>
            </a:r>
            <a:r>
              <a:rPr lang="en-US" sz="2900" dirty="0">
                <a:solidFill>
                  <a:srgbClr val="FF0000"/>
                </a:solidFill>
                <a:latin typeface="Times New Roman" panose="02020603050405020304" pitchFamily="18" charset="0"/>
                <a:cs typeface="Times New Roman" panose="02020603050405020304" pitchFamily="18" charset="0"/>
              </a:rPr>
              <a:t>misrepresentation, double-dealing, debasement, duplicity, kid work, and monetary rejection,</a:t>
            </a:r>
            <a:r>
              <a:rPr lang="en-US" sz="2900" dirty="0">
                <a:solidFill>
                  <a:srgbClr val="0070C0"/>
                </a:solidFill>
                <a:latin typeface="Times New Roman" panose="02020603050405020304" pitchFamily="18" charset="0"/>
                <a:cs typeface="Times New Roman" panose="02020603050405020304" pitchFamily="18" charset="0"/>
              </a:rPr>
              <a:t> typically executed by persuasive entertainers.</a:t>
            </a:r>
          </a:p>
          <a:p>
            <a:pPr algn="just">
              <a:buFont typeface="Wingdings" panose="05000000000000000000" pitchFamily="2" charset="2"/>
              <a:buChar char="v"/>
            </a:pPr>
            <a:r>
              <a:rPr lang="en-US" sz="2900" dirty="0">
                <a:solidFill>
                  <a:srgbClr val="FF0000"/>
                </a:solidFill>
                <a:latin typeface="Times New Roman" panose="02020603050405020304" pitchFamily="18" charset="0"/>
                <a:cs typeface="Times New Roman" panose="02020603050405020304" pitchFamily="18" charset="0"/>
              </a:rPr>
              <a:t>Blockchain</a:t>
            </a:r>
            <a:r>
              <a:rPr lang="en-US" sz="2900" dirty="0">
                <a:solidFill>
                  <a:srgbClr val="0070C0"/>
                </a:solidFill>
                <a:latin typeface="Times New Roman" panose="02020603050405020304" pitchFamily="18" charset="0"/>
                <a:cs typeface="Times New Roman" panose="02020603050405020304" pitchFamily="18" charset="0"/>
              </a:rPr>
              <a:t> can settle the failures, intricacies, and other social issues of smallholder ranchers in the production network. Production network is an organization of provider, assembling, dissemination, and coordinated factors offices.</a:t>
            </a:r>
          </a:p>
          <a:p>
            <a:pPr algn="just">
              <a:buFont typeface="Wingdings" panose="05000000000000000000" pitchFamily="2" charset="2"/>
              <a:buChar char="v"/>
            </a:pPr>
            <a:r>
              <a:rPr lang="en-US" sz="2900" dirty="0">
                <a:solidFill>
                  <a:srgbClr val="0070C0"/>
                </a:solidFill>
                <a:latin typeface="Times New Roman" panose="02020603050405020304" pitchFamily="18" charset="0"/>
                <a:cs typeface="Times New Roman" panose="02020603050405020304" pitchFamily="18" charset="0"/>
              </a:rPr>
              <a:t>There is </a:t>
            </a:r>
            <a:r>
              <a:rPr lang="en-US" sz="2900" dirty="0">
                <a:solidFill>
                  <a:srgbClr val="FF0000"/>
                </a:solidFill>
                <a:latin typeface="Times New Roman" panose="02020603050405020304" pitchFamily="18" charset="0"/>
                <a:cs typeface="Times New Roman" panose="02020603050405020304" pitchFamily="18" charset="0"/>
              </a:rPr>
              <a:t>no stockroom upkeep</a:t>
            </a:r>
            <a:r>
              <a:rPr lang="en-US" sz="2900" dirty="0">
                <a:solidFill>
                  <a:srgbClr val="0070C0"/>
                </a:solidFill>
                <a:latin typeface="Times New Roman" panose="02020603050405020304" pitchFamily="18" charset="0"/>
                <a:cs typeface="Times New Roman" panose="02020603050405020304" pitchFamily="18" charset="0"/>
              </a:rPr>
              <a:t>, direct conveyance to them. This sort of execution decrease the vulnerability along chain, limit delays, wipe out rush exercises, offer great types of assistance.</a:t>
            </a:r>
            <a:endParaRPr lang="en-IN" sz="2900"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3B2A6B-281C-80C9-C259-68FEDAE82FD4}"/>
              </a:ext>
            </a:extLst>
          </p:cNvPr>
          <p:cNvSpPr>
            <a:spLocks noGrp="1"/>
          </p:cNvSpPr>
          <p:nvPr>
            <p:ph type="sldNum" sz="quarter" idx="12"/>
          </p:nvPr>
        </p:nvSpPr>
        <p:spPr/>
        <p:txBody>
          <a:bodyPr/>
          <a:lstStyle/>
          <a:p>
            <a:fld id="{9E6B7668-B4BD-4295-96F2-865AF0867F69}" type="slidenum">
              <a:rPr lang="en-IN" sz="1600" b="1" smtClean="0"/>
              <a:t>2</a:t>
            </a:fld>
            <a:endParaRPr lang="en-IN" sz="1600" b="1" dirty="0"/>
          </a:p>
        </p:txBody>
      </p:sp>
      <p:sp>
        <p:nvSpPr>
          <p:cNvPr id="5" name="Date Placeholder 4">
            <a:extLst>
              <a:ext uri="{FF2B5EF4-FFF2-40B4-BE49-F238E27FC236}">
                <a16:creationId xmlns:a16="http://schemas.microsoft.com/office/drawing/2014/main" id="{4F85BC68-D15C-D988-F4F5-E3BD06AB3663}"/>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342284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F89-1C1C-9CEC-ABA6-2CD20635A423}"/>
              </a:ext>
            </a:extLst>
          </p:cNvPr>
          <p:cNvSpPr>
            <a:spLocks noGrp="1"/>
          </p:cNvSpPr>
          <p:nvPr>
            <p:ph type="title"/>
          </p:nvPr>
        </p:nvSpPr>
        <p:spPr/>
        <p:txBody>
          <a:bodyPr>
            <a:norm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LEVEL  0</a:t>
            </a:r>
            <a:endParaRPr lang="en-IN" dirty="0"/>
          </a:p>
        </p:txBody>
      </p:sp>
      <p:pic>
        <p:nvPicPr>
          <p:cNvPr id="4" name="Picture 3" descr="C:\Users\SPIRO\Dropbox\lev1.png">
            <a:extLst>
              <a:ext uri="{FF2B5EF4-FFF2-40B4-BE49-F238E27FC236}">
                <a16:creationId xmlns:a16="http://schemas.microsoft.com/office/drawing/2014/main" id="{335824BD-4920-5F47-6EEE-907300D6F5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26254" y="1690688"/>
            <a:ext cx="8834907" cy="4129280"/>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FE3A2642-E832-F7C4-D79A-A862071D1B96}"/>
              </a:ext>
            </a:extLst>
          </p:cNvPr>
          <p:cNvSpPr>
            <a:spLocks noGrp="1"/>
          </p:cNvSpPr>
          <p:nvPr>
            <p:ph type="sldNum" sz="quarter" idx="12"/>
          </p:nvPr>
        </p:nvSpPr>
        <p:spPr/>
        <p:txBody>
          <a:bodyPr/>
          <a:lstStyle/>
          <a:p>
            <a:fld id="{9E6B7668-B4BD-4295-96F2-865AF0867F69}" type="slidenum">
              <a:rPr lang="en-IN" sz="1600" b="1" smtClean="0"/>
              <a:t>20</a:t>
            </a:fld>
            <a:endParaRPr lang="en-IN" sz="1600" b="1" dirty="0"/>
          </a:p>
        </p:txBody>
      </p:sp>
      <p:sp>
        <p:nvSpPr>
          <p:cNvPr id="5" name="Date Placeholder 4">
            <a:extLst>
              <a:ext uri="{FF2B5EF4-FFF2-40B4-BE49-F238E27FC236}">
                <a16:creationId xmlns:a16="http://schemas.microsoft.com/office/drawing/2014/main" id="{09FC652D-685E-EC7C-872C-3821522CDDA3}"/>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5FB0C6F6-C09E-2499-3083-292BBBF8EFF8}"/>
              </a:ext>
            </a:extLst>
          </p:cNvPr>
          <p:cNvSpPr/>
          <p:nvPr/>
        </p:nvSpPr>
        <p:spPr>
          <a:xfrm>
            <a:off x="1926255" y="3765176"/>
            <a:ext cx="5568240" cy="1084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4742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0007-C7CC-31D0-D751-7EC25F29A87E}"/>
              </a:ext>
            </a:extLst>
          </p:cNvPr>
          <p:cNvSpPr>
            <a:spLocks noGrp="1"/>
          </p:cNvSpPr>
          <p:nvPr>
            <p:ph type="title"/>
          </p:nvPr>
        </p:nvSpPr>
        <p:spPr/>
        <p:txBody>
          <a:bodyPr>
            <a:normAutofit/>
          </a:bodyPr>
          <a:lstStyle/>
          <a:p>
            <a:pPr algn="ctr"/>
            <a:r>
              <a:rPr lang="en-US" sz="5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LEVEL  1</a:t>
            </a:r>
            <a:endParaRPr lang="en-IN" sz="5000" dirty="0">
              <a:solidFill>
                <a:srgbClr val="FF0066"/>
              </a:solidFill>
            </a:endParaRPr>
          </a:p>
        </p:txBody>
      </p:sp>
      <p:pic>
        <p:nvPicPr>
          <p:cNvPr id="4" name="Picture 3" descr="C:\Users\SPIRO\Dropbox\lev2 (1).png">
            <a:extLst>
              <a:ext uri="{FF2B5EF4-FFF2-40B4-BE49-F238E27FC236}">
                <a16:creationId xmlns:a16="http://schemas.microsoft.com/office/drawing/2014/main" id="{99DEA069-15A3-3154-988D-2FDDCCDF44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1707" y="2130095"/>
            <a:ext cx="8668585" cy="3005255"/>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179037DC-CCF0-9DBA-538C-6CA67953AB23}"/>
              </a:ext>
            </a:extLst>
          </p:cNvPr>
          <p:cNvSpPr>
            <a:spLocks noGrp="1"/>
          </p:cNvSpPr>
          <p:nvPr>
            <p:ph type="sldNum" sz="quarter" idx="12"/>
          </p:nvPr>
        </p:nvSpPr>
        <p:spPr/>
        <p:txBody>
          <a:bodyPr/>
          <a:lstStyle/>
          <a:p>
            <a:fld id="{9E6B7668-B4BD-4295-96F2-865AF0867F69}" type="slidenum">
              <a:rPr lang="en-IN" sz="1600" b="1" smtClean="0"/>
              <a:t>21</a:t>
            </a:fld>
            <a:endParaRPr lang="en-IN" sz="1600" b="1" dirty="0"/>
          </a:p>
        </p:txBody>
      </p:sp>
      <p:sp>
        <p:nvSpPr>
          <p:cNvPr id="5" name="Date Placeholder 4">
            <a:extLst>
              <a:ext uri="{FF2B5EF4-FFF2-40B4-BE49-F238E27FC236}">
                <a16:creationId xmlns:a16="http://schemas.microsoft.com/office/drawing/2014/main" id="{6FC782EE-0CC2-58C8-83C7-5177CDC1308B}"/>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34355BD3-DBE7-F8ED-583A-89EF15A10457}"/>
              </a:ext>
            </a:extLst>
          </p:cNvPr>
          <p:cNvSpPr/>
          <p:nvPr/>
        </p:nvSpPr>
        <p:spPr>
          <a:xfrm>
            <a:off x="1761707" y="3550024"/>
            <a:ext cx="6342387" cy="1057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018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8598-786E-ADC1-C64B-EC59E296BF57}"/>
              </a:ext>
            </a:extLst>
          </p:cNvPr>
          <p:cNvSpPr>
            <a:spLocks noGrp="1"/>
          </p:cNvSpPr>
          <p:nvPr>
            <p:ph type="title"/>
          </p:nvPr>
        </p:nvSpPr>
        <p:spPr/>
        <p:txBody>
          <a:bodyPr>
            <a:normAutofit/>
          </a:bodyPr>
          <a:lstStyle/>
          <a:p>
            <a:pPr algn="ctr"/>
            <a:r>
              <a:rPr lang="en-US" sz="5000" b="1" dirty="0">
                <a:solidFill>
                  <a:srgbClr val="FF0066"/>
                </a:solidFill>
                <a:latin typeface="Times New Roman" panose="02020603050405020304" pitchFamily="18" charset="0"/>
                <a:ea typeface="Calibri" panose="020F0502020204030204" pitchFamily="34" charset="0"/>
              </a:rPr>
              <a:t>LEVEL  2</a:t>
            </a:r>
            <a:endParaRPr lang="en-IN" sz="5000" dirty="0">
              <a:solidFill>
                <a:srgbClr val="FF0066"/>
              </a:solidFill>
            </a:endParaRPr>
          </a:p>
        </p:txBody>
      </p:sp>
      <p:pic>
        <p:nvPicPr>
          <p:cNvPr id="4" name="Picture 3" descr="C:\Users\SPIRO\Dropbox\lev3 (1).png">
            <a:extLst>
              <a:ext uri="{FF2B5EF4-FFF2-40B4-BE49-F238E27FC236}">
                <a16:creationId xmlns:a16="http://schemas.microsoft.com/office/drawing/2014/main" id="{3037B42C-BD00-74E6-3882-22A58D22D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31323" y="1603420"/>
            <a:ext cx="9032384" cy="4269346"/>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556677DA-7A28-2708-A939-10E94B6E8B80}"/>
              </a:ext>
            </a:extLst>
          </p:cNvPr>
          <p:cNvSpPr>
            <a:spLocks noGrp="1"/>
          </p:cNvSpPr>
          <p:nvPr>
            <p:ph type="sldNum" sz="quarter" idx="12"/>
          </p:nvPr>
        </p:nvSpPr>
        <p:spPr/>
        <p:txBody>
          <a:bodyPr/>
          <a:lstStyle/>
          <a:p>
            <a:fld id="{9E6B7668-B4BD-4295-96F2-865AF0867F69}" type="slidenum">
              <a:rPr lang="en-IN" sz="1600" b="1" smtClean="0"/>
              <a:t>22</a:t>
            </a:fld>
            <a:endParaRPr lang="en-IN" sz="1600" b="1" dirty="0"/>
          </a:p>
        </p:txBody>
      </p:sp>
      <p:sp>
        <p:nvSpPr>
          <p:cNvPr id="5" name="Date Placeholder 4">
            <a:extLst>
              <a:ext uri="{FF2B5EF4-FFF2-40B4-BE49-F238E27FC236}">
                <a16:creationId xmlns:a16="http://schemas.microsoft.com/office/drawing/2014/main" id="{DA643204-44D8-3340-9C8B-D2FD3465521A}"/>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4F21ECD2-1445-DB47-F666-8ADABA8A5F60}"/>
              </a:ext>
            </a:extLst>
          </p:cNvPr>
          <p:cNvSpPr/>
          <p:nvPr/>
        </p:nvSpPr>
        <p:spPr>
          <a:xfrm>
            <a:off x="1631323" y="3290047"/>
            <a:ext cx="6625171" cy="833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4021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76E3-7081-9D5D-D9A9-2BFF5523F108}"/>
              </a:ext>
            </a:extLst>
          </p:cNvPr>
          <p:cNvSpPr>
            <a:spLocks noGrp="1"/>
          </p:cNvSpPr>
          <p:nvPr>
            <p:ph type="title"/>
          </p:nvPr>
        </p:nvSpPr>
        <p:spPr/>
        <p:txBody>
          <a:bodyPr>
            <a:normAutofit/>
          </a:bodyPr>
          <a:lstStyle/>
          <a:p>
            <a:pPr algn="ctr"/>
            <a:r>
              <a:rPr lang="en-US" sz="5000" b="1" dirty="0">
                <a:solidFill>
                  <a:srgbClr val="FF0066"/>
                </a:solidFill>
                <a:latin typeface="Times New Roman" panose="02020603050405020304" pitchFamily="18" charset="0"/>
                <a:ea typeface="Times New Roman" panose="02020603050405020304" pitchFamily="18" charset="0"/>
              </a:rPr>
              <a:t>ER-Diagram</a:t>
            </a:r>
            <a:endParaRPr lang="en-IN" sz="5000" dirty="0">
              <a:solidFill>
                <a:srgbClr val="FF0066"/>
              </a:solidFill>
            </a:endParaRPr>
          </a:p>
        </p:txBody>
      </p:sp>
      <p:pic>
        <p:nvPicPr>
          <p:cNvPr id="4" name="Picture 3" descr="D:\Sudha\bc2-ER (1).png">
            <a:extLst>
              <a:ext uri="{FF2B5EF4-FFF2-40B4-BE49-F238E27FC236}">
                <a16:creationId xmlns:a16="http://schemas.microsoft.com/office/drawing/2014/main" id="{A21C2749-2E34-5702-0E53-6464FC0E94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6226" y="1560209"/>
            <a:ext cx="7219548" cy="5002705"/>
          </a:xfrm>
          <a:prstGeom prst="rect">
            <a:avLst/>
          </a:prstGeom>
          <a:noFill/>
          <a:ln w="38100">
            <a:solidFill>
              <a:srgbClr val="0070C0"/>
            </a:solidFill>
          </a:ln>
        </p:spPr>
      </p:pic>
      <p:sp>
        <p:nvSpPr>
          <p:cNvPr id="3" name="Slide Number Placeholder 2">
            <a:extLst>
              <a:ext uri="{FF2B5EF4-FFF2-40B4-BE49-F238E27FC236}">
                <a16:creationId xmlns:a16="http://schemas.microsoft.com/office/drawing/2014/main" id="{AEC604A7-19D7-AB90-D38A-A4DE264BF13E}"/>
              </a:ext>
            </a:extLst>
          </p:cNvPr>
          <p:cNvSpPr>
            <a:spLocks noGrp="1"/>
          </p:cNvSpPr>
          <p:nvPr>
            <p:ph type="sldNum" sz="quarter" idx="12"/>
          </p:nvPr>
        </p:nvSpPr>
        <p:spPr/>
        <p:txBody>
          <a:bodyPr/>
          <a:lstStyle/>
          <a:p>
            <a:fld id="{9E6B7668-B4BD-4295-96F2-865AF0867F69}" type="slidenum">
              <a:rPr lang="en-IN" sz="1600" b="1" smtClean="0"/>
              <a:t>23</a:t>
            </a:fld>
            <a:endParaRPr lang="en-IN" sz="1600" b="1" dirty="0"/>
          </a:p>
        </p:txBody>
      </p:sp>
      <p:sp>
        <p:nvSpPr>
          <p:cNvPr id="5" name="Date Placeholder 4">
            <a:extLst>
              <a:ext uri="{FF2B5EF4-FFF2-40B4-BE49-F238E27FC236}">
                <a16:creationId xmlns:a16="http://schemas.microsoft.com/office/drawing/2014/main" id="{8C3776E1-C24A-02E8-619D-EB66947FDE84}"/>
              </a:ext>
            </a:extLst>
          </p:cNvPr>
          <p:cNvSpPr>
            <a:spLocks noGrp="1"/>
          </p:cNvSpPr>
          <p:nvPr>
            <p:ph type="dt" sz="half" idx="10"/>
          </p:nvPr>
        </p:nvSpPr>
        <p:spPr/>
        <p:txBody>
          <a:bodyPr/>
          <a:lstStyle/>
          <a:p>
            <a:r>
              <a:rPr lang="en-IN" sz="1600" b="1" dirty="0"/>
              <a:t>11-04-2023</a:t>
            </a:r>
          </a:p>
        </p:txBody>
      </p:sp>
      <p:sp>
        <p:nvSpPr>
          <p:cNvPr id="6" name="Rectangle 5">
            <a:extLst>
              <a:ext uri="{FF2B5EF4-FFF2-40B4-BE49-F238E27FC236}">
                <a16:creationId xmlns:a16="http://schemas.microsoft.com/office/drawing/2014/main" id="{4788AD17-BB59-74EF-41CA-2BFFED9FE51E}"/>
              </a:ext>
            </a:extLst>
          </p:cNvPr>
          <p:cNvSpPr/>
          <p:nvPr/>
        </p:nvSpPr>
        <p:spPr>
          <a:xfrm>
            <a:off x="2486225" y="3729318"/>
            <a:ext cx="2991209" cy="2833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4071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4DBD13-E9A1-A5D6-5103-16C87475C980}"/>
              </a:ext>
            </a:extLst>
          </p:cNvPr>
          <p:cNvSpPr txBox="1"/>
          <p:nvPr/>
        </p:nvSpPr>
        <p:spPr>
          <a:xfrm>
            <a:off x="726140" y="415675"/>
            <a:ext cx="10551460" cy="6026650"/>
          </a:xfrm>
          <a:prstGeom prst="rect">
            <a:avLst/>
          </a:prstGeom>
          <a:noFill/>
        </p:spPr>
        <p:txBody>
          <a:bodyPr wrap="square">
            <a:spAutoFit/>
          </a:bodyPr>
          <a:lstStyle/>
          <a:p>
            <a:pPr algn="ctr"/>
            <a:r>
              <a:rPr lang="en-IN" sz="3500" b="1" dirty="0">
                <a:solidFill>
                  <a:srgbClr val="FF0066"/>
                </a:solidFill>
                <a:latin typeface="Times New Roman" panose="02020603050405020304" pitchFamily="18" charset="0"/>
                <a:cs typeface="Times New Roman" panose="02020603050405020304" pitchFamily="18" charset="0"/>
              </a:rPr>
              <a:t>MODULES</a:t>
            </a:r>
          </a:p>
          <a:p>
            <a:pPr algn="ctr"/>
            <a:r>
              <a:rPr lang="en-IN" sz="3300" b="1" dirty="0">
                <a:solidFill>
                  <a:srgbClr val="FF0066"/>
                </a:solidFill>
                <a:latin typeface="Times New Roman" panose="02020603050405020304" pitchFamily="18" charset="0"/>
                <a:cs typeface="Times New Roman" panose="02020603050405020304" pitchFamily="18" charset="0"/>
              </a:rPr>
              <a:t>MODULE NAMES</a:t>
            </a:r>
          </a:p>
          <a:p>
            <a:pPr algn="ctr"/>
            <a:endParaRPr lang="en-IN" dirty="0">
              <a:solidFill>
                <a:srgbClr val="0070C0"/>
              </a:solidFill>
              <a:latin typeface="Times New Roman" panose="02020603050405020304" pitchFamily="18" charset="0"/>
              <a:cs typeface="Times New Roman" panose="02020603050405020304" pitchFamily="18" charset="0"/>
            </a:endParaRPr>
          </a:p>
          <a:p>
            <a:pPr marL="4000500" lvl="8" indent="-342900">
              <a:lnSpc>
                <a:spcPct val="107000"/>
              </a:lnSpc>
              <a:buFont typeface="Wingdings" panose="05000000000000000000" pitchFamily="2" charset="2"/>
              <a:buChar char=""/>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LOGIN</a:t>
            </a:r>
          </a:p>
          <a:p>
            <a:pPr marL="4611370" lvl="8">
              <a:lnSpc>
                <a:spcPct val="107000"/>
              </a:lnSpc>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4000500" lvl="8" indent="-342900">
              <a:lnSpc>
                <a:spcPct val="107000"/>
              </a:lnSpc>
              <a:buFont typeface="Wingdings" panose="05000000000000000000" pitchFamily="2" charset="2"/>
              <a:buChar char=""/>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FARMER  FILE-UPLOAD</a:t>
            </a:r>
          </a:p>
          <a:p>
            <a:pPr marL="4611370" lvl="8">
              <a:lnSpc>
                <a:spcPct val="107000"/>
              </a:lnSpc>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4000500" lvl="8" indent="-342900">
              <a:lnSpc>
                <a:spcPct val="107000"/>
              </a:lnSpc>
              <a:buFont typeface="Wingdings" panose="05000000000000000000" pitchFamily="2" charset="2"/>
              <a:buChar char=""/>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BUYER  FILE-VIEW</a:t>
            </a:r>
          </a:p>
          <a:p>
            <a:pPr marL="4611370" lvl="8">
              <a:lnSpc>
                <a:spcPct val="107000"/>
              </a:lnSpc>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4000500" lvl="8" indent="-342900">
              <a:lnSpc>
                <a:spcPct val="107000"/>
              </a:lnSpc>
              <a:buFont typeface="Wingdings" panose="05000000000000000000" pitchFamily="2" charset="2"/>
              <a:buChar char=""/>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BUYER  PAYMENT</a:t>
            </a:r>
          </a:p>
          <a:p>
            <a:pPr marL="4611370" lvl="8" algn="ctr">
              <a:lnSpc>
                <a:spcPct val="107000"/>
              </a:lnSpc>
            </a:pPr>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4000500" lvl="8" indent="-342900">
              <a:lnSpc>
                <a:spcPct val="107000"/>
              </a:lnSpc>
              <a:buFont typeface="Wingdings" panose="05000000000000000000" pitchFamily="2" charset="2"/>
              <a:buChar char=""/>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FARMER  PAYED-VIEW</a:t>
            </a:r>
            <a:endParaRPr lang="en-US" sz="28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657600" lvl="7" indent="-457200" algn="just">
              <a:buFont typeface="Wingdings" panose="05000000000000000000" pitchFamily="2" charset="2"/>
              <a:buChar char="v"/>
            </a:pPr>
            <a:endParaRPr lang="en-IN" sz="3000"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33EB83F-C9B1-CB65-4DDA-D6125CCA7AFA}"/>
              </a:ext>
            </a:extLst>
          </p:cNvPr>
          <p:cNvSpPr>
            <a:spLocks noGrp="1"/>
          </p:cNvSpPr>
          <p:nvPr>
            <p:ph type="sldNum" sz="quarter" idx="12"/>
          </p:nvPr>
        </p:nvSpPr>
        <p:spPr/>
        <p:txBody>
          <a:bodyPr/>
          <a:lstStyle/>
          <a:p>
            <a:fld id="{9E6B7668-B4BD-4295-96F2-865AF0867F69}" type="slidenum">
              <a:rPr lang="en-IN" sz="1600" b="1" smtClean="0"/>
              <a:t>24</a:t>
            </a:fld>
            <a:endParaRPr lang="en-IN" sz="1600" b="1" dirty="0"/>
          </a:p>
        </p:txBody>
      </p:sp>
      <p:sp>
        <p:nvSpPr>
          <p:cNvPr id="4" name="Date Placeholder 3">
            <a:extLst>
              <a:ext uri="{FF2B5EF4-FFF2-40B4-BE49-F238E27FC236}">
                <a16:creationId xmlns:a16="http://schemas.microsoft.com/office/drawing/2014/main" id="{A3B9768A-779E-31F5-FC7E-9984948A7FC0}"/>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337533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26B70-586C-2143-1175-E6132E4273D6}"/>
              </a:ext>
            </a:extLst>
          </p:cNvPr>
          <p:cNvSpPr txBox="1"/>
          <p:nvPr/>
        </p:nvSpPr>
        <p:spPr>
          <a:xfrm>
            <a:off x="152402" y="344350"/>
            <a:ext cx="11421034" cy="5825056"/>
          </a:xfrm>
          <a:prstGeom prst="rect">
            <a:avLst/>
          </a:prstGeom>
          <a:noFill/>
        </p:spPr>
        <p:txBody>
          <a:bodyPr wrap="square">
            <a:spAutoFit/>
          </a:bodyPr>
          <a:lstStyle/>
          <a:p>
            <a:pPr>
              <a:lnSpc>
                <a:spcPct val="107000"/>
              </a:lnSpc>
            </a:pPr>
            <a:r>
              <a:rPr lang="en-US" sz="3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MODULE DESCRIPTION : </a:t>
            </a:r>
          </a:p>
          <a:p>
            <a:pPr indent="457200">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7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1.LOGIN : </a:t>
            </a:r>
          </a:p>
          <a:p>
            <a:pPr indent="457200"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This is the first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a:t>
            </a:r>
            <a:endParaRPr lang="en-US" sz="24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2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US" sz="27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2. FARMER  FILE-UPLOAD:</a:t>
            </a:r>
          </a:p>
          <a:p>
            <a:pPr algn="just">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 this module is used to help to the farmer to upload the file with the land longitude and the user will update the report along with their opinion and the  will be stored the database.</a:t>
            </a:r>
            <a:endParaRPr lang="en-US" sz="24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pP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C3AE40E-0725-701E-28E8-4C88DB482726}"/>
              </a:ext>
            </a:extLst>
          </p:cNvPr>
          <p:cNvSpPr>
            <a:spLocks noGrp="1"/>
          </p:cNvSpPr>
          <p:nvPr>
            <p:ph type="sldNum" sz="quarter" idx="12"/>
          </p:nvPr>
        </p:nvSpPr>
        <p:spPr/>
        <p:txBody>
          <a:bodyPr/>
          <a:lstStyle/>
          <a:p>
            <a:fld id="{9E6B7668-B4BD-4295-96F2-865AF0867F69}" type="slidenum">
              <a:rPr lang="en-IN" sz="1600" b="1" smtClean="0"/>
              <a:t>25</a:t>
            </a:fld>
            <a:endParaRPr lang="en-IN" sz="1600" b="1" dirty="0"/>
          </a:p>
        </p:txBody>
      </p:sp>
      <p:sp>
        <p:nvSpPr>
          <p:cNvPr id="4" name="Date Placeholder 3">
            <a:extLst>
              <a:ext uri="{FF2B5EF4-FFF2-40B4-BE49-F238E27FC236}">
                <a16:creationId xmlns:a16="http://schemas.microsoft.com/office/drawing/2014/main" id="{20D62D3C-CF0A-859F-8ECB-862615F12F4F}"/>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226556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B1B59C-DCB7-44CE-FF11-CE2916915D6F}"/>
              </a:ext>
            </a:extLst>
          </p:cNvPr>
          <p:cNvSpPr txBox="1"/>
          <p:nvPr/>
        </p:nvSpPr>
        <p:spPr>
          <a:xfrm>
            <a:off x="309283" y="493234"/>
            <a:ext cx="11573434" cy="5677132"/>
          </a:xfrm>
          <a:prstGeom prst="rect">
            <a:avLst/>
          </a:prstGeom>
          <a:noFill/>
        </p:spPr>
        <p:txBody>
          <a:bodyPr wrap="square">
            <a:spAutoFit/>
          </a:bodyPr>
          <a:lstStyle/>
          <a:p>
            <a:pPr>
              <a:lnSpc>
                <a:spcPct val="107000"/>
              </a:lnSpc>
            </a:pPr>
            <a:r>
              <a:rPr lang="en-US" sz="27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3. BUYER  FILE VIEW: </a:t>
            </a:r>
          </a:p>
          <a:p>
            <a:pPr algn="just">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 this module the Buyer will also view the data file. And </a:t>
            </a:r>
            <a:r>
              <a:rPr lang="en-US" sz="24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analys</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the Buyer will be responsible for your file stored in database.</a:t>
            </a:r>
          </a:p>
          <a:p>
            <a:pPr indent="457200">
              <a:lnSpc>
                <a:spcPct val="115000"/>
              </a:lnSpc>
            </a:pPr>
            <a:endParaRPr lang="en-US" sz="1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27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4. BUYER  PAYMENT : </a:t>
            </a:r>
          </a:p>
          <a:p>
            <a:pPr algn="just">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 this module the Buyer will also Payment the data file fully analyzed data in category wise view. Buyer will be responsible for your file stored in database.</a:t>
            </a:r>
          </a:p>
          <a:p>
            <a:pPr indent="457200" algn="just">
              <a:lnSpc>
                <a:spcPct val="115000"/>
              </a:lnSpc>
            </a:pP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p>
          <a:p>
            <a:pPr indent="457200">
              <a:lnSpc>
                <a:spcPct val="115000"/>
              </a:lnSpc>
            </a:pPr>
            <a:r>
              <a:rPr lang="en-US" sz="27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7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27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5. FARMER  PAYMENT VIEW: </a:t>
            </a:r>
          </a:p>
          <a:p>
            <a:pPr algn="just">
              <a:lnSpc>
                <a:spcPct val="107000"/>
              </a:lnSpc>
            </a:pPr>
            <a:r>
              <a:rPr lang="en-US"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 this module the farmer will also view the Payment. And </a:t>
            </a:r>
            <a:r>
              <a:rPr lang="en-US" sz="24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analyse</a:t>
            </a: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the farmer will be responsible for your file stored in database.</a:t>
            </a:r>
          </a:p>
          <a:p>
            <a:pPr indent="457200" algn="just">
              <a:lnSpc>
                <a:spcPct val="115000"/>
              </a:lnSpc>
            </a:pPr>
            <a:r>
              <a:rPr lang="en-US" sz="2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solidFill>
                <a:srgbClr val="0070C0"/>
              </a:solidFill>
            </a:endParaRPr>
          </a:p>
        </p:txBody>
      </p:sp>
      <p:sp>
        <p:nvSpPr>
          <p:cNvPr id="2" name="Slide Number Placeholder 1">
            <a:extLst>
              <a:ext uri="{FF2B5EF4-FFF2-40B4-BE49-F238E27FC236}">
                <a16:creationId xmlns:a16="http://schemas.microsoft.com/office/drawing/2014/main" id="{3D59787E-A56C-39C1-41C8-3F48E96908C0}"/>
              </a:ext>
            </a:extLst>
          </p:cNvPr>
          <p:cNvSpPr>
            <a:spLocks noGrp="1"/>
          </p:cNvSpPr>
          <p:nvPr>
            <p:ph type="sldNum" sz="quarter" idx="12"/>
          </p:nvPr>
        </p:nvSpPr>
        <p:spPr/>
        <p:txBody>
          <a:bodyPr/>
          <a:lstStyle/>
          <a:p>
            <a:fld id="{9E6B7668-B4BD-4295-96F2-865AF0867F69}" type="slidenum">
              <a:rPr lang="en-IN" sz="1600" b="1" smtClean="0"/>
              <a:t>26</a:t>
            </a:fld>
            <a:endParaRPr lang="en-IN" sz="1600" b="1" dirty="0"/>
          </a:p>
        </p:txBody>
      </p:sp>
      <p:sp>
        <p:nvSpPr>
          <p:cNvPr id="4" name="Date Placeholder 3">
            <a:extLst>
              <a:ext uri="{FF2B5EF4-FFF2-40B4-BE49-F238E27FC236}">
                <a16:creationId xmlns:a16="http://schemas.microsoft.com/office/drawing/2014/main" id="{2FE2D139-5D32-3680-5D7B-3F2BAA984FD4}"/>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938752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38A92-1669-A77A-B603-2611B7EAA427}"/>
              </a:ext>
            </a:extLst>
          </p:cNvPr>
          <p:cNvSpPr>
            <a:spLocks noGrp="1"/>
          </p:cNvSpPr>
          <p:nvPr>
            <p:ph type="dt" sz="half" idx="10"/>
          </p:nvPr>
        </p:nvSpPr>
        <p:spPr/>
        <p:txBody>
          <a:bodyPr/>
          <a:lstStyle/>
          <a:p>
            <a:r>
              <a:rPr lang="en-IN" sz="1600" b="1" dirty="0"/>
              <a:t>11-04-2023</a:t>
            </a:r>
          </a:p>
        </p:txBody>
      </p:sp>
      <p:sp>
        <p:nvSpPr>
          <p:cNvPr id="3" name="Slide Number Placeholder 2">
            <a:extLst>
              <a:ext uri="{FF2B5EF4-FFF2-40B4-BE49-F238E27FC236}">
                <a16:creationId xmlns:a16="http://schemas.microsoft.com/office/drawing/2014/main" id="{22C6F32E-77F3-71A8-4AAA-16757EAD194E}"/>
              </a:ext>
            </a:extLst>
          </p:cNvPr>
          <p:cNvSpPr>
            <a:spLocks noGrp="1"/>
          </p:cNvSpPr>
          <p:nvPr>
            <p:ph type="sldNum" sz="quarter" idx="12"/>
          </p:nvPr>
        </p:nvSpPr>
        <p:spPr/>
        <p:txBody>
          <a:bodyPr/>
          <a:lstStyle/>
          <a:p>
            <a:fld id="{9E6B7668-B4BD-4295-96F2-865AF0867F69}" type="slidenum">
              <a:rPr lang="en-IN" sz="1600" b="1" smtClean="0"/>
              <a:t>27</a:t>
            </a:fld>
            <a:endParaRPr lang="en-IN" sz="1600" b="1" dirty="0"/>
          </a:p>
        </p:txBody>
      </p:sp>
      <p:sp>
        <p:nvSpPr>
          <p:cNvPr id="4" name="TextBox 3">
            <a:extLst>
              <a:ext uri="{FF2B5EF4-FFF2-40B4-BE49-F238E27FC236}">
                <a16:creationId xmlns:a16="http://schemas.microsoft.com/office/drawing/2014/main" id="{4965373F-22DB-D486-006F-5E13B37CBC26}"/>
              </a:ext>
            </a:extLst>
          </p:cNvPr>
          <p:cNvSpPr txBox="1"/>
          <p:nvPr/>
        </p:nvSpPr>
        <p:spPr>
          <a:xfrm>
            <a:off x="3050134" y="71718"/>
            <a:ext cx="6091732" cy="707886"/>
          </a:xfrm>
          <a:prstGeom prst="rect">
            <a:avLst/>
          </a:prstGeom>
          <a:noFill/>
        </p:spPr>
        <p:txBody>
          <a:bodyPr wrap="none" rtlCol="0">
            <a:spAutoFit/>
          </a:bodyPr>
          <a:lstStyle/>
          <a:p>
            <a:r>
              <a:rPr lang="en-IN" sz="4000" b="1" dirty="0">
                <a:solidFill>
                  <a:srgbClr val="FF0066"/>
                </a:solidFill>
                <a:latin typeface="Times New Roman" panose="02020603050405020304" pitchFamily="18" charset="0"/>
                <a:cs typeface="Times New Roman" panose="02020603050405020304" pitchFamily="18" charset="0"/>
              </a:rPr>
              <a:t>TESTING AND RESULTS</a:t>
            </a:r>
          </a:p>
        </p:txBody>
      </p:sp>
      <p:graphicFrame>
        <p:nvGraphicFramePr>
          <p:cNvPr id="5" name="Table 5">
            <a:extLst>
              <a:ext uri="{FF2B5EF4-FFF2-40B4-BE49-F238E27FC236}">
                <a16:creationId xmlns:a16="http://schemas.microsoft.com/office/drawing/2014/main" id="{6E80AF08-BC25-9CA9-22C2-ACE905E284C3}"/>
              </a:ext>
            </a:extLst>
          </p:cNvPr>
          <p:cNvGraphicFramePr>
            <a:graphicFrameLocks noGrp="1"/>
          </p:cNvGraphicFramePr>
          <p:nvPr>
            <p:extLst>
              <p:ext uri="{D42A27DB-BD31-4B8C-83A1-F6EECF244321}">
                <p14:modId xmlns:p14="http://schemas.microsoft.com/office/powerpoint/2010/main" val="2243855186"/>
              </p:ext>
            </p:extLst>
          </p:nvPr>
        </p:nvGraphicFramePr>
        <p:xfrm>
          <a:off x="385482" y="719668"/>
          <a:ext cx="11537575" cy="5660683"/>
        </p:xfrm>
        <a:graphic>
          <a:graphicData uri="http://schemas.openxmlformats.org/drawingml/2006/table">
            <a:tbl>
              <a:tblPr firstRow="1" bandRow="1">
                <a:tableStyleId>{F5AB1C69-6EDB-4FF4-983F-18BD219EF322}</a:tableStyleId>
              </a:tblPr>
              <a:tblGrid>
                <a:gridCol w="1712259">
                  <a:extLst>
                    <a:ext uri="{9D8B030D-6E8A-4147-A177-3AD203B41FA5}">
                      <a16:colId xmlns:a16="http://schemas.microsoft.com/office/drawing/2014/main" val="1964980922"/>
                    </a:ext>
                  </a:extLst>
                </a:gridCol>
                <a:gridCol w="2902771">
                  <a:extLst>
                    <a:ext uri="{9D8B030D-6E8A-4147-A177-3AD203B41FA5}">
                      <a16:colId xmlns:a16="http://schemas.microsoft.com/office/drawing/2014/main" val="3355682744"/>
                    </a:ext>
                  </a:extLst>
                </a:gridCol>
                <a:gridCol w="2307515">
                  <a:extLst>
                    <a:ext uri="{9D8B030D-6E8A-4147-A177-3AD203B41FA5}">
                      <a16:colId xmlns:a16="http://schemas.microsoft.com/office/drawing/2014/main" val="1126746693"/>
                    </a:ext>
                  </a:extLst>
                </a:gridCol>
                <a:gridCol w="2307515">
                  <a:extLst>
                    <a:ext uri="{9D8B030D-6E8A-4147-A177-3AD203B41FA5}">
                      <a16:colId xmlns:a16="http://schemas.microsoft.com/office/drawing/2014/main" val="1453840142"/>
                    </a:ext>
                  </a:extLst>
                </a:gridCol>
                <a:gridCol w="2307515">
                  <a:extLst>
                    <a:ext uri="{9D8B030D-6E8A-4147-A177-3AD203B41FA5}">
                      <a16:colId xmlns:a16="http://schemas.microsoft.com/office/drawing/2014/main" val="4249408619"/>
                    </a:ext>
                  </a:extLst>
                </a:gridCol>
              </a:tblGrid>
              <a:tr h="1942123">
                <a:tc>
                  <a:txBody>
                    <a:bodyPr/>
                    <a:lstStyle/>
                    <a:p>
                      <a:r>
                        <a:rPr lang="en-IN" sz="2600" dirty="0">
                          <a:solidFill>
                            <a:srgbClr val="FF0066"/>
                          </a:solidFill>
                          <a:latin typeface="Times New Roman" panose="02020603050405020304" pitchFamily="18" charset="0"/>
                          <a:cs typeface="Times New Roman" panose="02020603050405020304" pitchFamily="18" charset="0"/>
                        </a:rPr>
                        <a:t>Test case id</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Testcase/Action to be performed</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Expected Result</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Actual Result</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Pass/Fail</a:t>
                      </a:r>
                    </a:p>
                  </a:txBody>
                  <a:tcPr/>
                </a:tc>
                <a:extLst>
                  <a:ext uri="{0D108BD9-81ED-4DB2-BD59-A6C34878D82A}">
                    <a16:rowId xmlns:a16="http://schemas.microsoft.com/office/drawing/2014/main" val="2758332779"/>
                  </a:ext>
                </a:extLst>
              </a:tr>
              <a:tr h="677854">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1.</a:t>
                      </a: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Selecting “FARMER” button</a:t>
                      </a: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Open Farmer Login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Farmer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479694989"/>
                  </a:ext>
                </a:extLst>
              </a:tr>
              <a:tr h="972573">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Selecting “DEALER” button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Dealer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Dealer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28492593"/>
                  </a:ext>
                </a:extLst>
              </a:tr>
              <a:tr h="972573">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Selecting “CUSTOMER” button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Customer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Customer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265833366"/>
                  </a:ext>
                </a:extLst>
              </a:tr>
              <a:tr h="972573">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Selecting “CUSTOMER CARE” button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Customer care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Customer care Login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4160838365"/>
                  </a:ext>
                </a:extLst>
              </a:tr>
            </a:tbl>
          </a:graphicData>
        </a:graphic>
      </p:graphicFrame>
    </p:spTree>
    <p:extLst>
      <p:ext uri="{BB962C8B-B14F-4D97-AF65-F5344CB8AC3E}">
        <p14:creationId xmlns:p14="http://schemas.microsoft.com/office/powerpoint/2010/main" val="1935057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8ECDB6-F4F9-F857-C163-1083E0858509}"/>
              </a:ext>
            </a:extLst>
          </p:cNvPr>
          <p:cNvSpPr>
            <a:spLocks noGrp="1"/>
          </p:cNvSpPr>
          <p:nvPr>
            <p:ph type="dt" sz="half" idx="10"/>
          </p:nvPr>
        </p:nvSpPr>
        <p:spPr/>
        <p:txBody>
          <a:bodyPr/>
          <a:lstStyle/>
          <a:p>
            <a:r>
              <a:rPr lang="en-IN" sz="1600" b="1" dirty="0"/>
              <a:t>11-04-2023</a:t>
            </a:r>
          </a:p>
        </p:txBody>
      </p:sp>
      <p:sp>
        <p:nvSpPr>
          <p:cNvPr id="3" name="Slide Number Placeholder 2">
            <a:extLst>
              <a:ext uri="{FF2B5EF4-FFF2-40B4-BE49-F238E27FC236}">
                <a16:creationId xmlns:a16="http://schemas.microsoft.com/office/drawing/2014/main" id="{5673A225-A263-78DD-E299-5E5EBCBF9CA8}"/>
              </a:ext>
            </a:extLst>
          </p:cNvPr>
          <p:cNvSpPr>
            <a:spLocks noGrp="1"/>
          </p:cNvSpPr>
          <p:nvPr>
            <p:ph type="sldNum" sz="quarter" idx="12"/>
          </p:nvPr>
        </p:nvSpPr>
        <p:spPr/>
        <p:txBody>
          <a:bodyPr/>
          <a:lstStyle/>
          <a:p>
            <a:fld id="{9E6B7668-B4BD-4295-96F2-865AF0867F69}" type="slidenum">
              <a:rPr lang="en-IN" sz="1600" b="1" smtClean="0"/>
              <a:t>28</a:t>
            </a:fld>
            <a:endParaRPr lang="en-IN" sz="1600" b="1" dirty="0"/>
          </a:p>
        </p:txBody>
      </p:sp>
      <p:graphicFrame>
        <p:nvGraphicFramePr>
          <p:cNvPr id="4" name="Table 5">
            <a:extLst>
              <a:ext uri="{FF2B5EF4-FFF2-40B4-BE49-F238E27FC236}">
                <a16:creationId xmlns:a16="http://schemas.microsoft.com/office/drawing/2014/main" id="{4CA83E97-FBBA-1A7F-6D68-9B767F42B4D6}"/>
              </a:ext>
            </a:extLst>
          </p:cNvPr>
          <p:cNvGraphicFramePr>
            <a:graphicFrameLocks noGrp="1"/>
          </p:cNvGraphicFramePr>
          <p:nvPr>
            <p:extLst>
              <p:ext uri="{D42A27DB-BD31-4B8C-83A1-F6EECF244321}">
                <p14:modId xmlns:p14="http://schemas.microsoft.com/office/powerpoint/2010/main" val="3489661503"/>
              </p:ext>
            </p:extLst>
          </p:nvPr>
        </p:nvGraphicFramePr>
        <p:xfrm>
          <a:off x="327212" y="352116"/>
          <a:ext cx="11537575" cy="5932216"/>
        </p:xfrm>
        <a:graphic>
          <a:graphicData uri="http://schemas.openxmlformats.org/drawingml/2006/table">
            <a:tbl>
              <a:tblPr firstRow="1" bandRow="1">
                <a:tableStyleId>{F5AB1C69-6EDB-4FF4-983F-18BD219EF322}</a:tableStyleId>
              </a:tblPr>
              <a:tblGrid>
                <a:gridCol w="1712259">
                  <a:extLst>
                    <a:ext uri="{9D8B030D-6E8A-4147-A177-3AD203B41FA5}">
                      <a16:colId xmlns:a16="http://schemas.microsoft.com/office/drawing/2014/main" val="1964980922"/>
                    </a:ext>
                  </a:extLst>
                </a:gridCol>
                <a:gridCol w="2902771">
                  <a:extLst>
                    <a:ext uri="{9D8B030D-6E8A-4147-A177-3AD203B41FA5}">
                      <a16:colId xmlns:a16="http://schemas.microsoft.com/office/drawing/2014/main" val="3355682744"/>
                    </a:ext>
                  </a:extLst>
                </a:gridCol>
                <a:gridCol w="2307515">
                  <a:extLst>
                    <a:ext uri="{9D8B030D-6E8A-4147-A177-3AD203B41FA5}">
                      <a16:colId xmlns:a16="http://schemas.microsoft.com/office/drawing/2014/main" val="1126746693"/>
                    </a:ext>
                  </a:extLst>
                </a:gridCol>
                <a:gridCol w="2307515">
                  <a:extLst>
                    <a:ext uri="{9D8B030D-6E8A-4147-A177-3AD203B41FA5}">
                      <a16:colId xmlns:a16="http://schemas.microsoft.com/office/drawing/2014/main" val="1453840142"/>
                    </a:ext>
                  </a:extLst>
                </a:gridCol>
                <a:gridCol w="2307515">
                  <a:extLst>
                    <a:ext uri="{9D8B030D-6E8A-4147-A177-3AD203B41FA5}">
                      <a16:colId xmlns:a16="http://schemas.microsoft.com/office/drawing/2014/main" val="4249408619"/>
                    </a:ext>
                  </a:extLst>
                </a:gridCol>
              </a:tblGrid>
              <a:tr h="1942123">
                <a:tc>
                  <a:txBody>
                    <a:bodyPr/>
                    <a:lstStyle/>
                    <a:p>
                      <a:r>
                        <a:rPr lang="en-IN" sz="2600" dirty="0">
                          <a:solidFill>
                            <a:srgbClr val="FF0066"/>
                          </a:solidFill>
                          <a:latin typeface="Times New Roman" panose="02020603050405020304" pitchFamily="18" charset="0"/>
                          <a:cs typeface="Times New Roman" panose="02020603050405020304" pitchFamily="18" charset="0"/>
                        </a:rPr>
                        <a:t>Test case id</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Testcase/Action to be performed</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Expected Result</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Actual Result</a:t>
                      </a:r>
                    </a:p>
                  </a:txBody>
                  <a:tcPr/>
                </a:tc>
                <a:tc>
                  <a:txBody>
                    <a:bodyPr/>
                    <a:lstStyle/>
                    <a:p>
                      <a:r>
                        <a:rPr lang="en-IN" sz="2600" dirty="0">
                          <a:solidFill>
                            <a:srgbClr val="FF0066"/>
                          </a:solidFill>
                          <a:latin typeface="Times New Roman" panose="02020603050405020304" pitchFamily="18" charset="0"/>
                          <a:cs typeface="Times New Roman" panose="02020603050405020304" pitchFamily="18" charset="0"/>
                        </a:rPr>
                        <a:t>Pass/Fail</a:t>
                      </a:r>
                    </a:p>
                  </a:txBody>
                  <a:tcPr/>
                </a:tc>
                <a:extLst>
                  <a:ext uri="{0D108BD9-81ED-4DB2-BD59-A6C34878D82A}">
                    <a16:rowId xmlns:a16="http://schemas.microsoft.com/office/drawing/2014/main" val="2758332779"/>
                  </a:ext>
                </a:extLst>
              </a:tr>
              <a:tr h="677854">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5.</a:t>
                      </a: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Selecting “PRODUCT UPLOAD” button</a:t>
                      </a: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Open Product Upload form</a:t>
                      </a: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Open Product Upload form</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479694989"/>
                  </a:ext>
                </a:extLst>
              </a:tr>
              <a:tr h="972573">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Selecting “VIEW” button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Product view page</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Product view page</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28492593"/>
                  </a:ext>
                </a:extLst>
              </a:tr>
              <a:tr h="972573">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Selecting “PRODUCT VIEW” button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Upload products page</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Upload products page</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265833366"/>
                  </a:ext>
                </a:extLst>
              </a:tr>
              <a:tr h="972573">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Selecting “SHOP” button</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Shop page</a:t>
                      </a:r>
                    </a:p>
                    <a:p>
                      <a:pPr algn="ctr"/>
                      <a:endParaRPr lang="en-IN" sz="200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70C0"/>
                          </a:solidFill>
                          <a:latin typeface="Times New Roman" panose="02020603050405020304" pitchFamily="18" charset="0"/>
                          <a:cs typeface="Times New Roman" panose="02020603050405020304" pitchFamily="18" charset="0"/>
                        </a:rPr>
                        <a:t>Open Shop page</a:t>
                      </a:r>
                    </a:p>
                  </a:txBody>
                  <a:tcPr/>
                </a:tc>
                <a:tc>
                  <a:txBody>
                    <a:bodyPr/>
                    <a:lstStyle/>
                    <a:p>
                      <a:pPr algn="ctr"/>
                      <a:r>
                        <a:rPr lang="en-IN" sz="2000" dirty="0">
                          <a:solidFill>
                            <a:srgbClr val="0070C0"/>
                          </a:solidFill>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4160838365"/>
                  </a:ext>
                </a:extLst>
              </a:tr>
            </a:tbl>
          </a:graphicData>
        </a:graphic>
      </p:graphicFrame>
    </p:spTree>
    <p:extLst>
      <p:ext uri="{BB962C8B-B14F-4D97-AF65-F5344CB8AC3E}">
        <p14:creationId xmlns:p14="http://schemas.microsoft.com/office/powerpoint/2010/main" val="3034575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BCDE08-8190-77B9-3B1B-03C13C58C33C}"/>
              </a:ext>
            </a:extLst>
          </p:cNvPr>
          <p:cNvSpPr>
            <a:spLocks noGrp="1"/>
          </p:cNvSpPr>
          <p:nvPr>
            <p:ph type="sldNum" sz="quarter" idx="12"/>
          </p:nvPr>
        </p:nvSpPr>
        <p:spPr/>
        <p:txBody>
          <a:bodyPr/>
          <a:lstStyle/>
          <a:p>
            <a:fld id="{9E6B7668-B4BD-4295-96F2-865AF0867F69}" type="slidenum">
              <a:rPr lang="en-IN" sz="1600" b="1" smtClean="0"/>
              <a:t>29</a:t>
            </a:fld>
            <a:endParaRPr lang="en-IN" sz="1600" b="1" dirty="0"/>
          </a:p>
        </p:txBody>
      </p:sp>
      <p:sp>
        <p:nvSpPr>
          <p:cNvPr id="4" name="Date Placeholder 3">
            <a:extLst>
              <a:ext uri="{FF2B5EF4-FFF2-40B4-BE49-F238E27FC236}">
                <a16:creationId xmlns:a16="http://schemas.microsoft.com/office/drawing/2014/main" id="{7363D0ED-80FD-C635-7FD5-AF8A0985F4C9}"/>
              </a:ext>
            </a:extLst>
          </p:cNvPr>
          <p:cNvSpPr>
            <a:spLocks noGrp="1"/>
          </p:cNvSpPr>
          <p:nvPr>
            <p:ph type="dt" sz="half" idx="10"/>
          </p:nvPr>
        </p:nvSpPr>
        <p:spPr/>
        <p:txBody>
          <a:bodyPr/>
          <a:lstStyle/>
          <a:p>
            <a:r>
              <a:rPr lang="en-IN" sz="1600" b="1" dirty="0"/>
              <a:t>11-04-2023</a:t>
            </a:r>
          </a:p>
        </p:txBody>
      </p:sp>
      <p:pic>
        <p:nvPicPr>
          <p:cNvPr id="6" name="Picture 5">
            <a:extLst>
              <a:ext uri="{FF2B5EF4-FFF2-40B4-BE49-F238E27FC236}">
                <a16:creationId xmlns:a16="http://schemas.microsoft.com/office/drawing/2014/main" id="{E92C5866-096C-AF13-04F8-0F25B4036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88" y="429373"/>
            <a:ext cx="11017624" cy="5497229"/>
          </a:xfrm>
          <a:prstGeom prst="rect">
            <a:avLst/>
          </a:prstGeom>
        </p:spPr>
      </p:pic>
    </p:spTree>
    <p:extLst>
      <p:ext uri="{BB962C8B-B14F-4D97-AF65-F5344CB8AC3E}">
        <p14:creationId xmlns:p14="http://schemas.microsoft.com/office/powerpoint/2010/main" val="67641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822C-D6C5-3A74-AE15-664C9D4E811D}"/>
              </a:ext>
            </a:extLst>
          </p:cNvPr>
          <p:cNvSpPr>
            <a:spLocks noGrp="1"/>
          </p:cNvSpPr>
          <p:nvPr>
            <p:ph type="title"/>
          </p:nvPr>
        </p:nvSpPr>
        <p:spPr>
          <a:xfrm>
            <a:off x="838200" y="19984"/>
            <a:ext cx="10515600" cy="749394"/>
          </a:xfrm>
        </p:spPr>
        <p:txBody>
          <a:bodyPr/>
          <a:lstStyle/>
          <a:p>
            <a:pPr algn="ctr"/>
            <a:r>
              <a:rPr lang="en-IN" b="1" dirty="0">
                <a:solidFill>
                  <a:srgbClr val="FF0066"/>
                </a:solidFill>
                <a:latin typeface="Times New Roman" panose="02020603050405020304" pitchFamily="18" charset="0"/>
                <a:cs typeface="Times New Roman" panose="02020603050405020304" pitchFamily="18" charset="0"/>
              </a:rPr>
              <a:t>OBJECTIVE OF THE PROJECT</a:t>
            </a:r>
          </a:p>
        </p:txBody>
      </p:sp>
      <p:sp>
        <p:nvSpPr>
          <p:cNvPr id="3" name="Content Placeholder 2">
            <a:extLst>
              <a:ext uri="{FF2B5EF4-FFF2-40B4-BE49-F238E27FC236}">
                <a16:creationId xmlns:a16="http://schemas.microsoft.com/office/drawing/2014/main" id="{764F4E60-64A0-73B0-6B9D-0BDEF301A0DA}"/>
              </a:ext>
            </a:extLst>
          </p:cNvPr>
          <p:cNvSpPr>
            <a:spLocks noGrp="1"/>
          </p:cNvSpPr>
          <p:nvPr>
            <p:ph idx="1"/>
          </p:nvPr>
        </p:nvSpPr>
        <p:spPr>
          <a:xfrm>
            <a:off x="307041" y="1100464"/>
            <a:ext cx="11577918" cy="4924799"/>
          </a:xfrm>
        </p:spPr>
        <p:txBody>
          <a:bodyPr>
            <a:noAutofit/>
          </a:bodyPr>
          <a:lstStyle/>
          <a:p>
            <a:pPr algn="just">
              <a:buFont typeface="Wingdings" panose="05000000000000000000" pitchFamily="2" charset="2"/>
              <a:buChar char="v"/>
            </a:pPr>
            <a:r>
              <a:rPr lang="en-US" sz="2900" dirty="0">
                <a:solidFill>
                  <a:srgbClr val="0070C0"/>
                </a:solidFill>
                <a:latin typeface="Times New Roman" panose="02020603050405020304" pitchFamily="18" charset="0"/>
                <a:cs typeface="Times New Roman" panose="02020603050405020304" pitchFamily="18" charset="0"/>
              </a:rPr>
              <a:t>In the past, the </a:t>
            </a:r>
            <a:r>
              <a:rPr lang="en-US" sz="2900" dirty="0">
                <a:solidFill>
                  <a:srgbClr val="FF0000"/>
                </a:solidFill>
                <a:latin typeface="Times New Roman" panose="02020603050405020304" pitchFamily="18" charset="0"/>
                <a:cs typeface="Times New Roman" panose="02020603050405020304" pitchFamily="18" charset="0"/>
              </a:rPr>
              <a:t>choice of technologies </a:t>
            </a:r>
            <a:r>
              <a:rPr lang="en-US" sz="2900" dirty="0">
                <a:solidFill>
                  <a:srgbClr val="0070C0"/>
                </a:solidFill>
                <a:latin typeface="Times New Roman" panose="02020603050405020304" pitchFamily="18" charset="0"/>
                <a:cs typeface="Times New Roman" panose="02020603050405020304" pitchFamily="18" charset="0"/>
              </a:rPr>
              <a:t>and their adoption was to increase production, productivity and farm incomes. </a:t>
            </a:r>
          </a:p>
          <a:p>
            <a:pPr algn="just">
              <a:buFont typeface="Wingdings" panose="05000000000000000000" pitchFamily="2" charset="2"/>
              <a:buChar char="v"/>
            </a:pPr>
            <a:r>
              <a:rPr lang="en-US" sz="2900" dirty="0">
                <a:solidFill>
                  <a:srgbClr val="0070C0"/>
                </a:solidFill>
                <a:latin typeface="Times New Roman" panose="02020603050405020304" pitchFamily="18" charset="0"/>
                <a:cs typeface="Times New Roman" panose="02020603050405020304" pitchFamily="18" charset="0"/>
              </a:rPr>
              <a:t>Over many decades, policies for agriculture, trade, research and development, education, training and advice have been strong influences on the choice of technology, the </a:t>
            </a:r>
            <a:r>
              <a:rPr lang="en-US" sz="2900" dirty="0">
                <a:solidFill>
                  <a:srgbClr val="FF0000"/>
                </a:solidFill>
                <a:latin typeface="Times New Roman" panose="02020603050405020304" pitchFamily="18" charset="0"/>
                <a:cs typeface="Times New Roman" panose="02020603050405020304" pitchFamily="18" charset="0"/>
              </a:rPr>
              <a:t>level of agricultural production and farm practices.</a:t>
            </a:r>
          </a:p>
          <a:p>
            <a:pPr algn="just">
              <a:buFont typeface="Wingdings" panose="05000000000000000000" pitchFamily="2" charset="2"/>
              <a:buChar char="v"/>
            </a:pPr>
            <a:r>
              <a:rPr lang="en-US" sz="2900" dirty="0">
                <a:solidFill>
                  <a:srgbClr val="0070C0"/>
                </a:solidFill>
                <a:latin typeface="Times New Roman" panose="02020603050405020304" pitchFamily="18" charset="0"/>
                <a:cs typeface="Times New Roman" panose="02020603050405020304" pitchFamily="18" charset="0"/>
              </a:rPr>
              <a:t>Farmers have always </a:t>
            </a:r>
            <a:r>
              <a:rPr lang="en-US" sz="2900" dirty="0">
                <a:solidFill>
                  <a:srgbClr val="FF0000"/>
                </a:solidFill>
                <a:latin typeface="Times New Roman" panose="02020603050405020304" pitchFamily="18" charset="0"/>
                <a:cs typeface="Times New Roman" panose="02020603050405020304" pitchFamily="18" charset="0"/>
              </a:rPr>
              <a:t>looked to new technologies </a:t>
            </a:r>
            <a:r>
              <a:rPr lang="en-US" sz="2900" dirty="0">
                <a:solidFill>
                  <a:srgbClr val="0070C0"/>
                </a:solidFill>
                <a:latin typeface="Times New Roman" panose="02020603050405020304" pitchFamily="18" charset="0"/>
                <a:cs typeface="Times New Roman" panose="02020603050405020304" pitchFamily="18" charset="0"/>
              </a:rPr>
              <a:t>as a way to reduce costs.</a:t>
            </a:r>
          </a:p>
          <a:p>
            <a:pPr algn="just">
              <a:buFont typeface="Wingdings" panose="05000000000000000000" pitchFamily="2" charset="2"/>
              <a:buChar char="v"/>
            </a:pPr>
            <a:r>
              <a:rPr lang="en-US" sz="2900" dirty="0">
                <a:solidFill>
                  <a:srgbClr val="0070C0"/>
                </a:solidFill>
                <a:latin typeface="Times New Roman" panose="02020603050405020304" pitchFamily="18" charset="0"/>
                <a:cs typeface="Times New Roman" panose="02020603050405020304" pitchFamily="18" charset="0"/>
              </a:rPr>
              <a:t> In addition, </a:t>
            </a:r>
            <a:r>
              <a:rPr lang="en-US" sz="2900" dirty="0">
                <a:solidFill>
                  <a:srgbClr val="FF0000"/>
                </a:solidFill>
                <a:latin typeface="Times New Roman" panose="02020603050405020304" pitchFamily="18" charset="0"/>
                <a:cs typeface="Times New Roman" panose="02020603050405020304" pitchFamily="18" charset="0"/>
              </a:rPr>
              <a:t>higher incomes, greater knowledge and improved channels of communication</a:t>
            </a:r>
            <a:r>
              <a:rPr lang="en-US" sz="2900" dirty="0">
                <a:solidFill>
                  <a:srgbClr val="0070C0"/>
                </a:solidFill>
                <a:latin typeface="Times New Roman" panose="02020603050405020304" pitchFamily="18" charset="0"/>
                <a:cs typeface="Times New Roman" panose="02020603050405020304" pitchFamily="18" charset="0"/>
              </a:rPr>
              <a:t> are leading consumers to demand low-cost food of higher quality increasingly produced through organic methods in many countries , with more variety, consistency and year-round availability.</a:t>
            </a:r>
            <a:endParaRPr lang="en-IN" sz="2900" dirty="0">
              <a:solidFill>
                <a:srgbClr val="0070C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43AE277-439B-F0C8-B01A-2775960409ED}"/>
              </a:ext>
            </a:extLst>
          </p:cNvPr>
          <p:cNvSpPr>
            <a:spLocks noGrp="1"/>
          </p:cNvSpPr>
          <p:nvPr>
            <p:ph type="dt" sz="half" idx="10"/>
          </p:nvPr>
        </p:nvSpPr>
        <p:spPr/>
        <p:txBody>
          <a:bodyPr/>
          <a:lstStyle/>
          <a:p>
            <a:r>
              <a:rPr lang="en-IN"/>
              <a:t>11-04-2023</a:t>
            </a:r>
          </a:p>
        </p:txBody>
      </p:sp>
      <p:sp>
        <p:nvSpPr>
          <p:cNvPr id="5" name="Slide Number Placeholder 4">
            <a:extLst>
              <a:ext uri="{FF2B5EF4-FFF2-40B4-BE49-F238E27FC236}">
                <a16:creationId xmlns:a16="http://schemas.microsoft.com/office/drawing/2014/main" id="{0ED19481-21B8-C97F-1E94-719D543E8633}"/>
              </a:ext>
            </a:extLst>
          </p:cNvPr>
          <p:cNvSpPr>
            <a:spLocks noGrp="1"/>
          </p:cNvSpPr>
          <p:nvPr>
            <p:ph type="sldNum" sz="quarter" idx="12"/>
          </p:nvPr>
        </p:nvSpPr>
        <p:spPr/>
        <p:txBody>
          <a:bodyPr/>
          <a:lstStyle/>
          <a:p>
            <a:fld id="{9E6B7668-B4BD-4295-96F2-865AF0867F69}" type="slidenum">
              <a:rPr lang="en-IN" smtClean="0"/>
              <a:t>3</a:t>
            </a:fld>
            <a:endParaRPr lang="en-IN"/>
          </a:p>
        </p:txBody>
      </p:sp>
    </p:spTree>
    <p:extLst>
      <p:ext uri="{BB962C8B-B14F-4D97-AF65-F5344CB8AC3E}">
        <p14:creationId xmlns:p14="http://schemas.microsoft.com/office/powerpoint/2010/main" val="840442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6A710-D255-4BF0-2826-E7EB55E66873}"/>
              </a:ext>
            </a:extLst>
          </p:cNvPr>
          <p:cNvPicPr/>
          <p:nvPr/>
        </p:nvPicPr>
        <p:blipFill>
          <a:blip r:embed="rId2"/>
          <a:stretch>
            <a:fillRect/>
          </a:stretch>
        </p:blipFill>
        <p:spPr>
          <a:xfrm>
            <a:off x="1000812" y="893190"/>
            <a:ext cx="10190376" cy="5071620"/>
          </a:xfrm>
          <a:prstGeom prst="rect">
            <a:avLst/>
          </a:prstGeom>
        </p:spPr>
      </p:pic>
      <p:sp>
        <p:nvSpPr>
          <p:cNvPr id="3" name="Slide Number Placeholder 2">
            <a:extLst>
              <a:ext uri="{FF2B5EF4-FFF2-40B4-BE49-F238E27FC236}">
                <a16:creationId xmlns:a16="http://schemas.microsoft.com/office/drawing/2014/main" id="{54568FA9-5E66-1319-16EB-1ECFA7E91DED}"/>
              </a:ext>
            </a:extLst>
          </p:cNvPr>
          <p:cNvSpPr>
            <a:spLocks noGrp="1"/>
          </p:cNvSpPr>
          <p:nvPr>
            <p:ph type="sldNum" sz="quarter" idx="12"/>
          </p:nvPr>
        </p:nvSpPr>
        <p:spPr/>
        <p:txBody>
          <a:bodyPr/>
          <a:lstStyle/>
          <a:p>
            <a:fld id="{9E6B7668-B4BD-4295-96F2-865AF0867F69}" type="slidenum">
              <a:rPr lang="en-IN" sz="1600" b="1" smtClean="0"/>
              <a:t>30</a:t>
            </a:fld>
            <a:endParaRPr lang="en-IN" sz="1600" b="1" dirty="0"/>
          </a:p>
        </p:txBody>
      </p:sp>
      <p:sp>
        <p:nvSpPr>
          <p:cNvPr id="4" name="Date Placeholder 3">
            <a:extLst>
              <a:ext uri="{FF2B5EF4-FFF2-40B4-BE49-F238E27FC236}">
                <a16:creationId xmlns:a16="http://schemas.microsoft.com/office/drawing/2014/main" id="{1F794AB2-72F1-F67F-EC0C-97D19CAC9D6F}"/>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232218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51F8B-87E4-82E4-7971-30FDB86A5C3B}"/>
              </a:ext>
            </a:extLst>
          </p:cNvPr>
          <p:cNvPicPr/>
          <p:nvPr/>
        </p:nvPicPr>
        <p:blipFill>
          <a:blip r:embed="rId2"/>
          <a:stretch>
            <a:fillRect/>
          </a:stretch>
        </p:blipFill>
        <p:spPr>
          <a:xfrm>
            <a:off x="1330750" y="1166567"/>
            <a:ext cx="9530499" cy="4524866"/>
          </a:xfrm>
          <a:prstGeom prst="rect">
            <a:avLst/>
          </a:prstGeom>
        </p:spPr>
      </p:pic>
      <p:sp>
        <p:nvSpPr>
          <p:cNvPr id="3" name="Slide Number Placeholder 2">
            <a:extLst>
              <a:ext uri="{FF2B5EF4-FFF2-40B4-BE49-F238E27FC236}">
                <a16:creationId xmlns:a16="http://schemas.microsoft.com/office/drawing/2014/main" id="{09D0A85E-96FA-0754-C15E-E7965899277B}"/>
              </a:ext>
            </a:extLst>
          </p:cNvPr>
          <p:cNvSpPr>
            <a:spLocks noGrp="1"/>
          </p:cNvSpPr>
          <p:nvPr>
            <p:ph type="sldNum" sz="quarter" idx="12"/>
          </p:nvPr>
        </p:nvSpPr>
        <p:spPr/>
        <p:txBody>
          <a:bodyPr/>
          <a:lstStyle/>
          <a:p>
            <a:fld id="{9E6B7668-B4BD-4295-96F2-865AF0867F69}" type="slidenum">
              <a:rPr lang="en-IN" sz="1600" b="1" smtClean="0"/>
              <a:t>31</a:t>
            </a:fld>
            <a:endParaRPr lang="en-IN" sz="1600" b="1" dirty="0"/>
          </a:p>
        </p:txBody>
      </p:sp>
      <p:sp>
        <p:nvSpPr>
          <p:cNvPr id="4" name="Date Placeholder 3">
            <a:extLst>
              <a:ext uri="{FF2B5EF4-FFF2-40B4-BE49-F238E27FC236}">
                <a16:creationId xmlns:a16="http://schemas.microsoft.com/office/drawing/2014/main" id="{00446F23-6B4D-83D7-ED44-E792AC1B0722}"/>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533533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F3D4A9-8D19-6D80-DA16-12DBA4D96D1A}"/>
              </a:ext>
            </a:extLst>
          </p:cNvPr>
          <p:cNvSpPr txBox="1"/>
          <p:nvPr/>
        </p:nvSpPr>
        <p:spPr>
          <a:xfrm>
            <a:off x="313765" y="0"/>
            <a:ext cx="11564470" cy="6598409"/>
          </a:xfrm>
          <a:prstGeom prst="rect">
            <a:avLst/>
          </a:prstGeom>
          <a:noFill/>
        </p:spPr>
        <p:txBody>
          <a:bodyPr wrap="square">
            <a:spAutoFit/>
          </a:bodyPr>
          <a:lstStyle/>
          <a:p>
            <a:pPr algn="ctr">
              <a:lnSpc>
                <a:spcPct val="150000"/>
              </a:lnSpc>
            </a:pPr>
            <a:r>
              <a:rPr lang="en-US" sz="4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CONCLUSION</a:t>
            </a:r>
          </a:p>
          <a:p>
            <a:pPr marL="342900" indent="-342900" algn="just">
              <a:lnSpc>
                <a:spcPct val="150000"/>
              </a:lnSpc>
              <a:spcAft>
                <a:spcPts val="800"/>
              </a:spcAft>
              <a:buFont typeface="Wingdings" panose="05000000000000000000" pitchFamily="2" charset="2"/>
              <a:buChar char="v"/>
            </a:pPr>
            <a:r>
              <a:rPr lang="en-US" sz="2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We have proposed for real-time provisioning in cloud-based industrial applications. </a:t>
            </a:r>
          </a:p>
          <a:p>
            <a:pPr marL="342900" indent="-342900" algn="just">
              <a:lnSpc>
                <a:spcPct val="150000"/>
              </a:lnSpc>
              <a:spcAft>
                <a:spcPts val="800"/>
              </a:spcAft>
              <a:buFont typeface="Wingdings" panose="05000000000000000000" pitchFamily="2" charset="2"/>
              <a:buChar char="v"/>
            </a:pPr>
            <a:r>
              <a:rPr lang="en-US" sz="2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It aimed at getting an optimized execution cost dynamically with the consideration of user-defined security configuration constraints.</a:t>
            </a:r>
          </a:p>
          <a:p>
            <a:pPr marL="342900" indent="-342900" algn="just">
              <a:lnSpc>
                <a:spcPct val="150000"/>
              </a:lnSpc>
              <a:spcAft>
                <a:spcPts val="800"/>
              </a:spcAft>
              <a:buFont typeface="Wingdings" panose="05000000000000000000" pitchFamily="2" charset="2"/>
              <a:buChar char="v"/>
            </a:pPr>
            <a:r>
              <a:rPr lang="en-US" sz="2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 this process picker hub receive the client parcel  and send delivery address everything is monitoring in and finally branch manager send the daily picking parcel and delivery in branch hub every details to send the head office. </a:t>
            </a:r>
          </a:p>
          <a:p>
            <a:pPr marL="342900" indent="-342900" algn="just">
              <a:lnSpc>
                <a:spcPct val="150000"/>
              </a:lnSpc>
              <a:spcAft>
                <a:spcPts val="800"/>
              </a:spcAft>
              <a:buFont typeface="Wingdings" panose="05000000000000000000" pitchFamily="2" charset="2"/>
              <a:buChar char="v"/>
            </a:pPr>
            <a:r>
              <a:rPr lang="en-US" sz="2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The branch manager report will  be send secure the head office . Report will be encrypted first using AES algorithm. </a:t>
            </a:r>
          </a:p>
          <a:p>
            <a:pPr>
              <a:lnSpc>
                <a:spcPct val="150000"/>
              </a:lnSpc>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3B215CB-4F47-328C-F511-CA3EF6DEEA7C}"/>
              </a:ext>
            </a:extLst>
          </p:cNvPr>
          <p:cNvSpPr>
            <a:spLocks noGrp="1"/>
          </p:cNvSpPr>
          <p:nvPr>
            <p:ph type="sldNum" sz="quarter" idx="12"/>
          </p:nvPr>
        </p:nvSpPr>
        <p:spPr/>
        <p:txBody>
          <a:bodyPr/>
          <a:lstStyle/>
          <a:p>
            <a:fld id="{9E6B7668-B4BD-4295-96F2-865AF0867F69}" type="slidenum">
              <a:rPr lang="en-IN" sz="1600" b="1" smtClean="0"/>
              <a:t>32</a:t>
            </a:fld>
            <a:endParaRPr lang="en-IN" sz="1600" b="1" dirty="0"/>
          </a:p>
        </p:txBody>
      </p:sp>
      <p:sp>
        <p:nvSpPr>
          <p:cNvPr id="4" name="Date Placeholder 3">
            <a:extLst>
              <a:ext uri="{FF2B5EF4-FFF2-40B4-BE49-F238E27FC236}">
                <a16:creationId xmlns:a16="http://schemas.microsoft.com/office/drawing/2014/main" id="{14480F9F-E104-37FD-4C39-81EAD2345EB3}"/>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037303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4FF1-4BF1-C6F6-3918-D925ACB280E7}"/>
              </a:ext>
            </a:extLst>
          </p:cNvPr>
          <p:cNvSpPr txBox="1"/>
          <p:nvPr/>
        </p:nvSpPr>
        <p:spPr>
          <a:xfrm>
            <a:off x="1102659" y="518908"/>
            <a:ext cx="9986682" cy="5508688"/>
          </a:xfrm>
          <a:prstGeom prst="rect">
            <a:avLst/>
          </a:prstGeom>
          <a:noFill/>
        </p:spPr>
        <p:txBody>
          <a:bodyPr wrap="square">
            <a:spAutoFit/>
          </a:bodyPr>
          <a:lstStyle/>
          <a:p>
            <a:pPr algn="ctr">
              <a:lnSpc>
                <a:spcPct val="150000"/>
              </a:lnSpc>
            </a:pPr>
            <a:r>
              <a:rPr lang="en-US" sz="3500" b="1" dirty="0">
                <a:solidFill>
                  <a:srgbClr val="FF0066"/>
                </a:solidFill>
                <a:latin typeface="Times New Roman" panose="02020603050405020304" pitchFamily="18" charset="0"/>
                <a:ea typeface="Times New Roman" panose="02020603050405020304" pitchFamily="18" charset="0"/>
              </a:rPr>
              <a:t>FUTURE ENHANCEMENTS</a:t>
            </a:r>
          </a:p>
          <a:p>
            <a:pPr algn="ctr">
              <a:lnSpc>
                <a:spcPct val="150000"/>
              </a:lnSpc>
            </a:pPr>
            <a:endParaRPr lang="en-US" sz="3500" b="1" dirty="0">
              <a:solidFill>
                <a:srgbClr val="FF0066"/>
              </a:solidFill>
              <a:latin typeface="Times New Roman" panose="02020603050405020304" pitchFamily="18" charset="0"/>
              <a:ea typeface="Times New Roman" panose="02020603050405020304" pitchFamily="18" charset="0"/>
            </a:endParaRPr>
          </a:p>
          <a:p>
            <a:pPr marL="800100" lvl="1" indent="-342900" algn="just">
              <a:lnSpc>
                <a:spcPct val="150000"/>
              </a:lnSpc>
              <a:buFont typeface="+mj-lt"/>
              <a:buAutoNum type="arabicPeriod"/>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Implementing a real-world database system.</a:t>
            </a:r>
          </a:p>
          <a:p>
            <a:pPr marL="800100" lvl="1" indent="-342900" algn="just">
              <a:lnSpc>
                <a:spcPct val="150000"/>
              </a:lnSpc>
              <a:buFont typeface="+mj-lt"/>
              <a:buAutoNum type="arabicPeriod"/>
            </a:pPr>
            <a:endParaRPr lang="en-US" sz="28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mj-lt"/>
              <a:buAutoNum type="arabicPeriod"/>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Improving the efficiency of protocols, in terms of number of messages exchanged and in terms of their sizes, as well.</a:t>
            </a:r>
          </a:p>
          <a:p>
            <a:pPr marL="800100" lvl="1" indent="-342900" algn="just">
              <a:lnSpc>
                <a:spcPct val="150000"/>
              </a:lnSpc>
              <a:buFont typeface="+mj-lt"/>
              <a:buAutoNum type="arabicPeriod"/>
            </a:pPr>
            <a:endParaRPr lang="en-US" sz="28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mj-lt"/>
              <a:buAutoNum type="arabicPeriod"/>
            </a:pPr>
            <a:r>
              <a:rPr lang="en-US" sz="28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Implement using two are more algorithms </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t>
            </a:r>
            <a:endParaRPr lang="en-US" sz="23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1D8608B-8AD6-6AE7-B613-5CE888D2C2AB}"/>
              </a:ext>
            </a:extLst>
          </p:cNvPr>
          <p:cNvSpPr>
            <a:spLocks noGrp="1"/>
          </p:cNvSpPr>
          <p:nvPr>
            <p:ph type="sldNum" sz="quarter" idx="12"/>
          </p:nvPr>
        </p:nvSpPr>
        <p:spPr/>
        <p:txBody>
          <a:bodyPr/>
          <a:lstStyle/>
          <a:p>
            <a:fld id="{9E6B7668-B4BD-4295-96F2-865AF0867F69}" type="slidenum">
              <a:rPr lang="en-IN" sz="1600" b="1" smtClean="0"/>
              <a:t>33</a:t>
            </a:fld>
            <a:endParaRPr lang="en-IN" sz="1600" b="1" dirty="0"/>
          </a:p>
        </p:txBody>
      </p:sp>
      <p:sp>
        <p:nvSpPr>
          <p:cNvPr id="4" name="Date Placeholder 3">
            <a:extLst>
              <a:ext uri="{FF2B5EF4-FFF2-40B4-BE49-F238E27FC236}">
                <a16:creationId xmlns:a16="http://schemas.microsoft.com/office/drawing/2014/main" id="{D1628096-340D-2645-E2D5-95B58ED40082}"/>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323940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75487-49E5-6BEB-DD8C-2008126AF0FA}"/>
              </a:ext>
            </a:extLst>
          </p:cNvPr>
          <p:cNvSpPr txBox="1"/>
          <p:nvPr/>
        </p:nvSpPr>
        <p:spPr>
          <a:xfrm>
            <a:off x="179294" y="-15875"/>
            <a:ext cx="11698941" cy="6932924"/>
          </a:xfrm>
          <a:prstGeom prst="rect">
            <a:avLst/>
          </a:prstGeom>
          <a:noFill/>
        </p:spPr>
        <p:txBody>
          <a:bodyPr wrap="square">
            <a:spAutoFit/>
          </a:bodyPr>
          <a:lstStyle/>
          <a:p>
            <a:pPr algn="ctr">
              <a:lnSpc>
                <a:spcPct val="150000"/>
              </a:lnSpc>
            </a:pPr>
            <a:r>
              <a:rPr lang="en-US" sz="3000" b="1"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REFERENCES</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[1] B.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Amuzu-sefordzi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K.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Martinus</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P.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Tschakert</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and R. Wills, “Disruptive</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innovations and decentralized renewable energy systems in Africa: A</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socio-technical review,” </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Energy Res. Social Sci.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46, pp. 140–154,</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2018,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10.1016/j.erss.2018.06.014.</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[2] C. Bai and J. Sarkis, “Improving green flexibility through advanced manufacturing technology investment: Modeling the decision process,” </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Int. J.</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Prod. Econ.</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188, pp. 86–104, 2017,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10.1016/j.ijpe.2017.03.013.</a:t>
            </a:r>
          </a:p>
          <a:p>
            <a:pPr algn="just">
              <a:lnSpc>
                <a:spcPct val="107000"/>
              </a:lnSpc>
            </a:pPr>
            <a:endPar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[3] C. Bai and J. Sarkis, “A supply chain transparency and sustainability</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technology appraisal model for blockchain technology,” </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Int. J. Prod. Res.</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58, no. 7, pp. 2142–2162, 2020,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10.1080/00207543.2019.1708989.</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[4]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C.Bai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B. Shi, F. Liu, and J. Sarkis, “Banking creditworthiness: Evaluating</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the complex relationships,” </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Omega</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83, pp. 26–38, 2019.</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[5] S.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Baurzhan</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and G. P. Jenkins, “Off-grid solar PV: Is it an affordable</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or appropriate solution for rural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electri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fi cation in Sub-Saharan African</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countries?” </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Renewable </a:t>
            </a:r>
            <a:r>
              <a:rPr lang="en-US" sz="2000" i="1"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Sustain.EnergyRev</a:t>
            </a:r>
            <a:r>
              <a:rPr lang="en-US" sz="20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60, pp. 1405–1418, 2016,</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10.1016/j.rser.2016.03.016.</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1AED5C6-624C-B611-54DB-3CC1666B299C}"/>
              </a:ext>
            </a:extLst>
          </p:cNvPr>
          <p:cNvSpPr>
            <a:spLocks noGrp="1"/>
          </p:cNvSpPr>
          <p:nvPr>
            <p:ph type="sldNum" sz="quarter" idx="12"/>
          </p:nvPr>
        </p:nvSpPr>
        <p:spPr/>
        <p:txBody>
          <a:bodyPr/>
          <a:lstStyle/>
          <a:p>
            <a:fld id="{9E6B7668-B4BD-4295-96F2-865AF0867F69}" type="slidenum">
              <a:rPr lang="en-IN" sz="1600" b="1" smtClean="0"/>
              <a:t>34</a:t>
            </a:fld>
            <a:endParaRPr lang="en-IN" sz="1600" b="1" dirty="0"/>
          </a:p>
        </p:txBody>
      </p:sp>
      <p:sp>
        <p:nvSpPr>
          <p:cNvPr id="4" name="Date Placeholder 3">
            <a:extLst>
              <a:ext uri="{FF2B5EF4-FFF2-40B4-BE49-F238E27FC236}">
                <a16:creationId xmlns:a16="http://schemas.microsoft.com/office/drawing/2014/main" id="{C4B02C8E-5613-1269-F42A-7B3878008CB4}"/>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2339235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FE1E8E-4A82-BDAA-FDFB-72D2AC0F49D1}"/>
              </a:ext>
            </a:extLst>
          </p:cNvPr>
          <p:cNvSpPr txBox="1"/>
          <p:nvPr/>
        </p:nvSpPr>
        <p:spPr>
          <a:xfrm>
            <a:off x="87151" y="0"/>
            <a:ext cx="11613823" cy="7261988"/>
          </a:xfrm>
          <a:prstGeom prst="rect">
            <a:avLst/>
          </a:prstGeom>
          <a:noFill/>
        </p:spPr>
        <p:txBody>
          <a:bodyPr wrap="square">
            <a:spAutoFit/>
          </a:bodyPr>
          <a:lstStyle/>
          <a:p>
            <a:pPr algn="just">
              <a:lnSpc>
                <a:spcPct val="107000"/>
              </a:lnSpc>
            </a:pPr>
            <a:r>
              <a:rPr 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[6] R</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Birner</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and D. Resnick, “The political economy of policies for smallholder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agriculture,”</a:t>
            </a:r>
            <a:r>
              <a:rPr lang="en-US" sz="2300" i="1"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World</a:t>
            </a:r>
            <a:r>
              <a:rPr lang="en-US" sz="23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Develop.</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38, no. 10, pp. 1442–1452, 2010,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10.1016/j.worlddev.2010.06.001.</a:t>
            </a: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[7] C. Andrew, “Modern slavery as a management practice: Exploring the conditions and capabilities for human exploitation,” </a:t>
            </a:r>
            <a:r>
              <a:rPr lang="en-US" sz="23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Acad. Manage. Rev.</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38 , no. 1, pp. 45–69, 2013,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10.2307/23416302.</a:t>
            </a: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[8] R.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Glavee</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-Geo, U. Burki, and A.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Buvik</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“Building trustworthy relationships with smallholder (small-scale)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agro</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-commodity suppliers: Insights from the Ghana cocoa industry,” </a:t>
            </a:r>
            <a:r>
              <a:rPr lang="en-US" sz="2300" i="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J. </a:t>
            </a:r>
            <a:r>
              <a:rPr lang="en-US" sz="2300" i="1"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Macromarketing</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vol. 40, no. 1, pp. 110–127, 2020,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doi</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10.1177/0276146719900370.</a:t>
            </a:r>
          </a:p>
          <a:p>
            <a:pPr algn="just">
              <a:lnSpc>
                <a:spcPct val="107000"/>
              </a:lnSpc>
            </a:pPr>
            <a:endPar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[9] M. Janssen, V.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Weerakkody</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E.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Ismagilova</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U. Sivarajah and Z. Irani, "A framework for analyzing blockchain technology adoption: Integrating institutional market and technical factors", Int. J. Inf. Manage., vol. 50, pp. 302-309, 2020.</a:t>
            </a:r>
          </a:p>
          <a:p>
            <a:pPr algn="just">
              <a:lnSpc>
                <a:spcPct val="107000"/>
              </a:lnSpc>
            </a:pPr>
            <a:endPar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[10] A.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Kamilaris</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 Fonts and F. X. </a:t>
            </a:r>
            <a:r>
              <a:rPr lang="en-US" sz="23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Prenafeta-Boldύ</a:t>
            </a: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"The rise of blockchain technology in agriculture and food supply chains", Trends Food Sci. Technol., vol. 91, pp. 640-652, 2019.</a:t>
            </a:r>
          </a:p>
          <a:p>
            <a:pPr algn="just">
              <a:lnSpc>
                <a:spcPct val="107000"/>
              </a:lnSpc>
            </a:pPr>
            <a:r>
              <a:rPr lang="en-US" sz="23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23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67E121B-29D1-E190-42CF-FDBCA432C285}"/>
              </a:ext>
            </a:extLst>
          </p:cNvPr>
          <p:cNvSpPr>
            <a:spLocks noGrp="1"/>
          </p:cNvSpPr>
          <p:nvPr>
            <p:ph type="sldNum" sz="quarter" idx="12"/>
          </p:nvPr>
        </p:nvSpPr>
        <p:spPr/>
        <p:txBody>
          <a:bodyPr/>
          <a:lstStyle/>
          <a:p>
            <a:fld id="{9E6B7668-B4BD-4295-96F2-865AF0867F69}" type="slidenum">
              <a:rPr lang="en-IN" sz="1600" b="1" smtClean="0"/>
              <a:t>35</a:t>
            </a:fld>
            <a:endParaRPr lang="en-IN" sz="1600" b="1" dirty="0"/>
          </a:p>
        </p:txBody>
      </p:sp>
      <p:sp>
        <p:nvSpPr>
          <p:cNvPr id="4" name="Date Placeholder 3">
            <a:extLst>
              <a:ext uri="{FF2B5EF4-FFF2-40B4-BE49-F238E27FC236}">
                <a16:creationId xmlns:a16="http://schemas.microsoft.com/office/drawing/2014/main" id="{403DDE32-4566-A83F-388F-73CDCD3514FB}"/>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76288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E245-EE6F-D88F-6359-D87798FC498C}"/>
              </a:ext>
            </a:extLst>
          </p:cNvPr>
          <p:cNvSpPr>
            <a:spLocks noGrp="1"/>
          </p:cNvSpPr>
          <p:nvPr>
            <p:ph type="title"/>
          </p:nvPr>
        </p:nvSpPr>
        <p:spPr>
          <a:xfrm>
            <a:off x="919119" y="2943775"/>
            <a:ext cx="10353762" cy="970450"/>
          </a:xfrm>
        </p:spPr>
        <p:txBody>
          <a:bodyPr>
            <a:noAutofit/>
          </a:bodyPr>
          <a:lstStyle/>
          <a:p>
            <a:pPr algn="ctr"/>
            <a:r>
              <a:rPr lang="en-IN" sz="6000" b="1" dirty="0">
                <a:solidFill>
                  <a:srgbClr val="FF0066"/>
                </a:solidFill>
                <a:latin typeface="Times New Roman" panose="02020603050405020304" pitchFamily="18"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ECE121E3-FD6E-8B03-82FF-3A0FD56B04B7}"/>
              </a:ext>
            </a:extLst>
          </p:cNvPr>
          <p:cNvSpPr>
            <a:spLocks noGrp="1"/>
          </p:cNvSpPr>
          <p:nvPr>
            <p:ph type="sldNum" sz="quarter" idx="12"/>
          </p:nvPr>
        </p:nvSpPr>
        <p:spPr/>
        <p:txBody>
          <a:bodyPr/>
          <a:lstStyle/>
          <a:p>
            <a:fld id="{9E6B7668-B4BD-4295-96F2-865AF0867F69}" type="slidenum">
              <a:rPr lang="en-IN" sz="1600" b="1" smtClean="0"/>
              <a:t>36</a:t>
            </a:fld>
            <a:endParaRPr lang="en-IN" sz="1600" b="1" dirty="0"/>
          </a:p>
        </p:txBody>
      </p:sp>
      <p:sp>
        <p:nvSpPr>
          <p:cNvPr id="4" name="Date Placeholder 3">
            <a:extLst>
              <a:ext uri="{FF2B5EF4-FFF2-40B4-BE49-F238E27FC236}">
                <a16:creationId xmlns:a16="http://schemas.microsoft.com/office/drawing/2014/main" id="{1FA547AE-105A-2D5D-730A-18EDDF4FE9DE}"/>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72365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A04D308-5C36-8533-9676-2CD3998A7546}"/>
              </a:ext>
            </a:extLst>
          </p:cNvPr>
          <p:cNvGraphicFramePr>
            <a:graphicFrameLocks noGrp="1"/>
          </p:cNvGraphicFramePr>
          <p:nvPr>
            <p:extLst>
              <p:ext uri="{D42A27DB-BD31-4B8C-83A1-F6EECF244321}">
                <p14:modId xmlns:p14="http://schemas.microsoft.com/office/powerpoint/2010/main" val="2154287289"/>
              </p:ext>
            </p:extLst>
          </p:nvPr>
        </p:nvGraphicFramePr>
        <p:xfrm>
          <a:off x="183777" y="383669"/>
          <a:ext cx="11698940" cy="6331193"/>
        </p:xfrm>
        <a:graphic>
          <a:graphicData uri="http://schemas.openxmlformats.org/drawingml/2006/table">
            <a:tbl>
              <a:tblPr firstRow="1" bandRow="1">
                <a:tableStyleId>{F5AB1C69-6EDB-4FF4-983F-18BD219EF322}</a:tableStyleId>
              </a:tblPr>
              <a:tblGrid>
                <a:gridCol w="1698811">
                  <a:extLst>
                    <a:ext uri="{9D8B030D-6E8A-4147-A177-3AD203B41FA5}">
                      <a16:colId xmlns:a16="http://schemas.microsoft.com/office/drawing/2014/main" val="3113271854"/>
                    </a:ext>
                  </a:extLst>
                </a:gridCol>
                <a:gridCol w="2008095">
                  <a:extLst>
                    <a:ext uri="{9D8B030D-6E8A-4147-A177-3AD203B41FA5}">
                      <a16:colId xmlns:a16="http://schemas.microsoft.com/office/drawing/2014/main" val="2474945045"/>
                    </a:ext>
                  </a:extLst>
                </a:gridCol>
                <a:gridCol w="5047130">
                  <a:extLst>
                    <a:ext uri="{9D8B030D-6E8A-4147-A177-3AD203B41FA5}">
                      <a16:colId xmlns:a16="http://schemas.microsoft.com/office/drawing/2014/main" val="381958400"/>
                    </a:ext>
                  </a:extLst>
                </a:gridCol>
                <a:gridCol w="1470211">
                  <a:extLst>
                    <a:ext uri="{9D8B030D-6E8A-4147-A177-3AD203B41FA5}">
                      <a16:colId xmlns:a16="http://schemas.microsoft.com/office/drawing/2014/main" val="2991374021"/>
                    </a:ext>
                  </a:extLst>
                </a:gridCol>
                <a:gridCol w="1474693">
                  <a:extLst>
                    <a:ext uri="{9D8B030D-6E8A-4147-A177-3AD203B41FA5}">
                      <a16:colId xmlns:a16="http://schemas.microsoft.com/office/drawing/2014/main" val="2214258246"/>
                    </a:ext>
                  </a:extLst>
                </a:gridCol>
              </a:tblGrid>
              <a:tr h="612889">
                <a:tc>
                  <a:txBody>
                    <a:bodyPr/>
                    <a:lstStyle/>
                    <a:p>
                      <a:pPr algn="just"/>
                      <a:r>
                        <a:rPr lang="en-US" dirty="0">
                          <a:solidFill>
                            <a:srgbClr val="FF0066"/>
                          </a:solidFill>
                          <a:latin typeface="Times New Roman" panose="02020603050405020304" pitchFamily="18" charset="0"/>
                          <a:cs typeface="Times New Roman" panose="02020603050405020304" pitchFamily="18" charset="0"/>
                        </a:rPr>
                        <a:t>YEAR &amp; AUTHOR</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TITLE</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DESCRIPTION</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MERITS</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DEMERITS</a:t>
                      </a:r>
                      <a:endParaRPr lang="en-IN" dirty="0">
                        <a:solidFill>
                          <a:srgbClr val="FF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4907631"/>
                  </a:ext>
                </a:extLst>
              </a:tr>
              <a:tr h="2976890">
                <a:tc>
                  <a:txBody>
                    <a:bodyPr/>
                    <a:lstStyle/>
                    <a:p>
                      <a:pPr algn="just"/>
                      <a:r>
                        <a:rPr lang="en-IN" sz="1800" b="0" i="0" dirty="0">
                          <a:solidFill>
                            <a:srgbClr val="0070C0"/>
                          </a:solidFill>
                          <a:effectLst/>
                          <a:latin typeface="Times New Roman" panose="02020603050405020304" pitchFamily="18" charset="0"/>
                          <a:cs typeface="Times New Roman" panose="02020603050405020304" pitchFamily="18" charset="0"/>
                        </a:rPr>
                        <a:t>1 November 2022</a:t>
                      </a:r>
                    </a:p>
                    <a:p>
                      <a:pPr algn="just"/>
                      <a:r>
                        <a:rPr lang="en-IN" sz="1600" b="0" i="0" u="none" strike="noStrike" dirty="0">
                          <a:solidFill>
                            <a:srgbClr val="0070C0"/>
                          </a:solidFill>
                          <a:effectLst/>
                          <a:latin typeface="Times New Roman" panose="02020603050405020304" pitchFamily="18" charset="0"/>
                          <a:cs typeface="Times New Roman" panose="02020603050405020304" pitchFamily="18" charset="0"/>
                        </a:rPr>
                        <a:t>F. Dal Mas ,</a:t>
                      </a:r>
                      <a:r>
                        <a:rPr lang="en-IN" sz="1600" b="0" i="0" dirty="0">
                          <a:solidFill>
                            <a:srgbClr val="0070C0"/>
                          </a:solidFill>
                          <a:effectLst/>
                          <a:latin typeface="Times New Roman" panose="02020603050405020304" pitchFamily="18" charset="0"/>
                          <a:cs typeface="Times New Roman" panose="02020603050405020304" pitchFamily="18" charset="0"/>
                        </a:rPr>
                        <a:t> Massaro, M., Ndou V. </a:t>
                      </a:r>
                      <a:r>
                        <a:rPr lang="en-IN" sz="1600" b="0" i="0" dirty="0" err="1">
                          <a:solidFill>
                            <a:srgbClr val="0070C0"/>
                          </a:solidFill>
                          <a:effectLst/>
                          <a:latin typeface="Times New Roman" panose="02020603050405020304" pitchFamily="18" charset="0"/>
                          <a:cs typeface="Times New Roman" panose="02020603050405020304" pitchFamily="18" charset="0"/>
                        </a:rPr>
                        <a:t>Raguseo</a:t>
                      </a:r>
                      <a:r>
                        <a:rPr lang="en-IN" sz="1600" b="0" i="0" dirty="0">
                          <a:solidFill>
                            <a:srgbClr val="0070C0"/>
                          </a:solidFill>
                          <a:effectLst/>
                          <a:latin typeface="Times New Roman" panose="02020603050405020304" pitchFamily="18" charset="0"/>
                          <a:cs typeface="Times New Roman" panose="02020603050405020304" pitchFamily="18" charset="0"/>
                        </a:rPr>
                        <a:t>, E.</a:t>
                      </a:r>
                      <a:r>
                        <a:rPr lang="en-US" sz="1600" b="0" i="0" dirty="0">
                          <a:solidFill>
                            <a:srgbClr val="0070C0"/>
                          </a:solidFill>
                          <a:effectLst/>
                          <a:latin typeface="Times New Roman" panose="02020603050405020304" pitchFamily="18" charset="0"/>
                          <a:cs typeface="Times New Roman" panose="02020603050405020304" pitchFamily="18" charset="0"/>
                        </a:rPr>
                        <a:t> </a:t>
                      </a:r>
                      <a:r>
                        <a:rPr lang="en-US" sz="1600" b="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600" b="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i="0" dirty="0">
                          <a:solidFill>
                            <a:srgbClr val="0070C0"/>
                          </a:solidFill>
                          <a:effectLst/>
                          <a:latin typeface="Times New Roman" panose="02020603050405020304" pitchFamily="18" charset="0"/>
                          <a:cs typeface="Times New Roman" panose="02020603050405020304" pitchFamily="18" charset="0"/>
                        </a:rPr>
                        <a:t>Blockchain technologies for sustainability in the agrifood sector: A literature review of academic research and business perspectives.</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just"/>
                      <a:r>
                        <a:rPr lang="en-US" sz="1800" b="0" i="0" dirty="0">
                          <a:solidFill>
                            <a:srgbClr val="0070C0"/>
                          </a:solidFill>
                          <a:effectLst/>
                          <a:latin typeface="Times New Roman" panose="02020603050405020304" pitchFamily="18" charset="0"/>
                          <a:cs typeface="Times New Roman" panose="02020603050405020304" pitchFamily="18" charset="0"/>
                        </a:rPr>
                        <a:t>In the realm of digital transformation, Blockchain technologies are considered prominent for managing agrifood supply chains due to their contribution to traceability, safety, quality, transparency, and scalability. </a:t>
                      </a:r>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0070C0"/>
                          </a:solidFill>
                          <a:latin typeface="Times New Roman" panose="02020603050405020304" pitchFamily="18" charset="0"/>
                          <a:cs typeface="Times New Roman" panose="02020603050405020304" pitchFamily="18" charset="0"/>
                        </a:rPr>
                        <a:t>The data stored is encrypted by SHA-256 algorithm.</a:t>
                      </a:r>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0070C0"/>
                          </a:solidFill>
                          <a:latin typeface="Times New Roman" panose="02020603050405020304" pitchFamily="18" charset="0"/>
                          <a:cs typeface="Times New Roman" panose="02020603050405020304" pitchFamily="18" charset="0"/>
                        </a:rPr>
                        <a:t>No security for payments are provided.</a:t>
                      </a:r>
                      <a:endParaRPr lang="en-IN"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0955614"/>
                  </a:ext>
                </a:extLst>
              </a:tr>
              <a:tr h="2714223">
                <a:tc>
                  <a:txBody>
                    <a:bodyPr/>
                    <a:lstStyle/>
                    <a:p>
                      <a:pPr algn="just">
                        <a:lnSpc>
                          <a:spcPct val="107000"/>
                        </a:lnSpc>
                        <a:spcAft>
                          <a:spcPts val="800"/>
                        </a:spcAft>
                      </a:pPr>
                      <a:r>
                        <a:rPr lang="en-IN" sz="1600" b="0" i="0" dirty="0">
                          <a:solidFill>
                            <a:srgbClr val="0070C0"/>
                          </a:solidFill>
                          <a:effectLst/>
                          <a:latin typeface="Times New Roman" panose="02020603050405020304" pitchFamily="18" charset="0"/>
                          <a:cs typeface="Times New Roman" panose="02020603050405020304" pitchFamily="18" charset="0"/>
                        </a:rPr>
                        <a:t>10 June 2021</a:t>
                      </a:r>
                      <a:endParaRPr lang="en-US" sz="1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u="sng" dirty="0">
                          <a:solidFill>
                            <a:srgbClr val="0070C0"/>
                          </a:solidFill>
                          <a:latin typeface="Times New Roman" panose="02020603050405020304" pitchFamily="18" charset="0"/>
                          <a:cs typeface="Times New Roman" panose="02020603050405020304" pitchFamily="18" charset="0"/>
                        </a:rPr>
                        <a:t>Matthew </a:t>
                      </a:r>
                      <a:r>
                        <a:rPr lang="en-US" sz="1600" u="sng" dirty="0" err="1">
                          <a:solidFill>
                            <a:srgbClr val="0070C0"/>
                          </a:solidFill>
                          <a:latin typeface="Times New Roman" panose="02020603050405020304" pitchFamily="18" charset="0"/>
                          <a:cs typeface="Times New Roman" panose="02020603050405020304" pitchFamily="18" charset="0"/>
                        </a:rPr>
                        <a:t>Quayson,Chunguang</a:t>
                      </a:r>
                      <a:r>
                        <a:rPr lang="en-US" sz="1600" u="sng" dirty="0">
                          <a:solidFill>
                            <a:srgbClr val="0070C0"/>
                          </a:solidFill>
                          <a:latin typeface="Times New Roman" panose="02020603050405020304" pitchFamily="18" charset="0"/>
                          <a:cs typeface="Times New Roman" panose="02020603050405020304" pitchFamily="18" charset="0"/>
                        </a:rPr>
                        <a:t> Bai, Joseph Sarkis</a:t>
                      </a:r>
                      <a:endParaRPr lang="en-US" sz="1600" dirty="0">
                        <a:solidFill>
                          <a:srgbClr val="0070C0"/>
                        </a:solidFill>
                        <a:latin typeface="Times New Roman" panose="02020603050405020304" pitchFamily="18" charset="0"/>
                        <a:cs typeface="Times New Roman" panose="02020603050405020304" pitchFamily="18" charset="0"/>
                      </a:endParaRPr>
                    </a:p>
                    <a:p>
                      <a:pPr algn="just"/>
                      <a:endParaRPr lang="en-IN" sz="1600" b="0"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i="0" dirty="0">
                          <a:solidFill>
                            <a:srgbClr val="0070C0"/>
                          </a:solidFill>
                          <a:effectLst/>
                          <a:latin typeface="Times New Roman" panose="02020603050405020304" pitchFamily="18" charset="0"/>
                          <a:cs typeface="Times New Roman" panose="02020603050405020304" pitchFamily="18" charset="0"/>
                        </a:rPr>
                        <a:t>Technology for Social Good Foundations: A Perspective From the Smallholder Farmer in Sustainable Supply Chains</a:t>
                      </a: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just"/>
                      <a:r>
                        <a:rPr lang="en-US" sz="1800" b="0" i="0" dirty="0">
                          <a:solidFill>
                            <a:srgbClr val="0070C0"/>
                          </a:solidFill>
                          <a:effectLst/>
                          <a:latin typeface="Times New Roman" panose="02020603050405020304" pitchFamily="18" charset="0"/>
                          <a:cs typeface="Times New Roman" panose="02020603050405020304" pitchFamily="18" charset="0"/>
                        </a:rPr>
                        <a:t>The livelihood of smallholder farmers in emerging economies' cocoa supply chain is substandard because of fraud, exploitation, corruption, deceit, child labor, and financial exclusion, usually perpetrated by influential actors. </a:t>
                      </a:r>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latin typeface="Times New Roman" panose="02020603050405020304" pitchFamily="18" charset="0"/>
                          <a:cs typeface="Times New Roman" panose="02020603050405020304" pitchFamily="18" charset="0"/>
                        </a:rPr>
                        <a:t>Blockchain implementation for data stored.</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latin typeface="Times New Roman" panose="02020603050405020304" pitchFamily="18" charset="0"/>
                          <a:cs typeface="Times New Roman" panose="02020603050405020304" pitchFamily="18" charset="0"/>
                        </a:rPr>
                        <a:t>No security for payments.</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4811987"/>
                  </a:ext>
                </a:extLst>
              </a:tr>
            </a:tbl>
          </a:graphicData>
        </a:graphic>
      </p:graphicFrame>
      <p:sp>
        <p:nvSpPr>
          <p:cNvPr id="3" name="TextBox 2">
            <a:extLst>
              <a:ext uri="{FF2B5EF4-FFF2-40B4-BE49-F238E27FC236}">
                <a16:creationId xmlns:a16="http://schemas.microsoft.com/office/drawing/2014/main" id="{0EB4FFB2-2F15-CAA2-0B78-C5F0445A82BC}"/>
              </a:ext>
            </a:extLst>
          </p:cNvPr>
          <p:cNvSpPr txBox="1"/>
          <p:nvPr/>
        </p:nvSpPr>
        <p:spPr>
          <a:xfrm>
            <a:off x="3916749" y="-89647"/>
            <a:ext cx="4358501" cy="553998"/>
          </a:xfrm>
          <a:prstGeom prst="rect">
            <a:avLst/>
          </a:prstGeom>
          <a:noFill/>
        </p:spPr>
        <p:txBody>
          <a:bodyPr wrap="none" rtlCol="0">
            <a:spAutoFit/>
          </a:bodyPr>
          <a:lstStyle/>
          <a:p>
            <a:r>
              <a:rPr lang="en-US" sz="3000" b="1" dirty="0">
                <a:solidFill>
                  <a:srgbClr val="FF0066"/>
                </a:solidFill>
                <a:latin typeface="Times New Roman" panose="02020603050405020304" pitchFamily="18" charset="0"/>
                <a:cs typeface="Times New Roman" panose="02020603050405020304" pitchFamily="18" charset="0"/>
              </a:rPr>
              <a:t>LITERATURE SURVEY</a:t>
            </a:r>
            <a:endParaRPr lang="en-IN" sz="3000" b="1" dirty="0">
              <a:solidFill>
                <a:srgbClr val="FF0066"/>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41AF00-619A-B650-07C8-F614207FDFB8}"/>
              </a:ext>
            </a:extLst>
          </p:cNvPr>
          <p:cNvSpPr>
            <a:spLocks noGrp="1"/>
          </p:cNvSpPr>
          <p:nvPr>
            <p:ph type="sldNum" sz="quarter" idx="12"/>
          </p:nvPr>
        </p:nvSpPr>
        <p:spPr/>
        <p:txBody>
          <a:bodyPr/>
          <a:lstStyle/>
          <a:p>
            <a:fld id="{9E6B7668-B4BD-4295-96F2-865AF0867F69}" type="slidenum">
              <a:rPr lang="en-IN" sz="1600" b="1" smtClean="0"/>
              <a:t>4</a:t>
            </a:fld>
            <a:endParaRPr lang="en-IN" sz="1600" b="1" dirty="0"/>
          </a:p>
        </p:txBody>
      </p:sp>
      <p:sp>
        <p:nvSpPr>
          <p:cNvPr id="5" name="Date Placeholder 4">
            <a:extLst>
              <a:ext uri="{FF2B5EF4-FFF2-40B4-BE49-F238E27FC236}">
                <a16:creationId xmlns:a16="http://schemas.microsoft.com/office/drawing/2014/main" id="{2BB3EE72-46D4-B035-52EF-CB8F66F7E1ED}"/>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228798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0B4B1FC-CBAB-F2B1-2CBF-C57714B9B994}"/>
              </a:ext>
            </a:extLst>
          </p:cNvPr>
          <p:cNvGraphicFramePr>
            <a:graphicFrameLocks noGrp="1"/>
          </p:cNvGraphicFramePr>
          <p:nvPr>
            <p:extLst>
              <p:ext uri="{D42A27DB-BD31-4B8C-83A1-F6EECF244321}">
                <p14:modId xmlns:p14="http://schemas.microsoft.com/office/powerpoint/2010/main" val="2943133485"/>
              </p:ext>
            </p:extLst>
          </p:nvPr>
        </p:nvGraphicFramePr>
        <p:xfrm>
          <a:off x="246530" y="136960"/>
          <a:ext cx="11698940" cy="6583680"/>
        </p:xfrm>
        <a:graphic>
          <a:graphicData uri="http://schemas.openxmlformats.org/drawingml/2006/table">
            <a:tbl>
              <a:tblPr firstRow="1" bandRow="1">
                <a:tableStyleId>{F5AB1C69-6EDB-4FF4-983F-18BD219EF322}</a:tableStyleId>
              </a:tblPr>
              <a:tblGrid>
                <a:gridCol w="1591235">
                  <a:extLst>
                    <a:ext uri="{9D8B030D-6E8A-4147-A177-3AD203B41FA5}">
                      <a16:colId xmlns:a16="http://schemas.microsoft.com/office/drawing/2014/main" val="3113271854"/>
                    </a:ext>
                  </a:extLst>
                </a:gridCol>
                <a:gridCol w="2111189">
                  <a:extLst>
                    <a:ext uri="{9D8B030D-6E8A-4147-A177-3AD203B41FA5}">
                      <a16:colId xmlns:a16="http://schemas.microsoft.com/office/drawing/2014/main" val="2474945045"/>
                    </a:ext>
                  </a:extLst>
                </a:gridCol>
                <a:gridCol w="4397187">
                  <a:extLst>
                    <a:ext uri="{9D8B030D-6E8A-4147-A177-3AD203B41FA5}">
                      <a16:colId xmlns:a16="http://schemas.microsoft.com/office/drawing/2014/main" val="381958400"/>
                    </a:ext>
                  </a:extLst>
                </a:gridCol>
                <a:gridCol w="1801906">
                  <a:extLst>
                    <a:ext uri="{9D8B030D-6E8A-4147-A177-3AD203B41FA5}">
                      <a16:colId xmlns:a16="http://schemas.microsoft.com/office/drawing/2014/main" val="2991374021"/>
                    </a:ext>
                  </a:extLst>
                </a:gridCol>
                <a:gridCol w="1797423">
                  <a:extLst>
                    <a:ext uri="{9D8B030D-6E8A-4147-A177-3AD203B41FA5}">
                      <a16:colId xmlns:a16="http://schemas.microsoft.com/office/drawing/2014/main" val="2214258246"/>
                    </a:ext>
                  </a:extLst>
                </a:gridCol>
              </a:tblGrid>
              <a:tr h="370840">
                <a:tc>
                  <a:txBody>
                    <a:bodyPr/>
                    <a:lstStyle/>
                    <a:p>
                      <a:pPr algn="just"/>
                      <a:r>
                        <a:rPr lang="en-US" dirty="0">
                          <a:solidFill>
                            <a:srgbClr val="FF0066"/>
                          </a:solidFill>
                          <a:latin typeface="Times New Roman" panose="02020603050405020304" pitchFamily="18" charset="0"/>
                          <a:cs typeface="Times New Roman" panose="02020603050405020304" pitchFamily="18" charset="0"/>
                        </a:rPr>
                        <a:t>YEAR &amp; AUTHOR</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TITLE</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DESCRIPTION</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MERITS</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DEMERITS</a:t>
                      </a:r>
                      <a:endParaRPr lang="en-IN" dirty="0">
                        <a:solidFill>
                          <a:srgbClr val="FF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490763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i="0" dirty="0">
                          <a:solidFill>
                            <a:srgbClr val="0070C0"/>
                          </a:solidFill>
                          <a:effectLst/>
                          <a:latin typeface="Times New Roman" panose="02020603050405020304" pitchFamily="18" charset="0"/>
                          <a:cs typeface="Times New Roman" panose="02020603050405020304" pitchFamily="18" charset="0"/>
                        </a:rPr>
                        <a:t>03 July 2020</a:t>
                      </a:r>
                      <a:r>
                        <a:rPr lang="en-US" sz="1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IN" sz="1600" b="0" i="0" u="none" strike="noStrike" dirty="0">
                          <a:solidFill>
                            <a:srgbClr val="0070C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Matthew </a:t>
                      </a:r>
                      <a:r>
                        <a:rPr lang="en-IN" sz="1600" b="0" i="0" u="none" strike="noStrike" dirty="0" err="1">
                          <a:solidFill>
                            <a:srgbClr val="0070C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Quayson</a:t>
                      </a:r>
                      <a:r>
                        <a:rPr lang="en-IN" sz="1600" b="0" i="0" dirty="0">
                          <a:solidFill>
                            <a:srgbClr val="0070C0"/>
                          </a:solidFill>
                          <a:effectLst/>
                          <a:latin typeface="Times New Roman" panose="02020603050405020304" pitchFamily="18" charset="0"/>
                          <a:cs typeface="Times New Roman" panose="02020603050405020304" pitchFamily="18" charset="0"/>
                        </a:rPr>
                        <a:t>; </a:t>
                      </a:r>
                      <a:r>
                        <a:rPr lang="en-IN" sz="1600" b="0" i="0" u="none" strike="noStrike" dirty="0" err="1">
                          <a:solidFill>
                            <a:srgbClr val="0070C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Chunguang</a:t>
                      </a:r>
                      <a:r>
                        <a:rPr lang="en-IN" sz="1600" b="0" i="0" u="none" strike="noStrike" dirty="0">
                          <a:solidFill>
                            <a:srgbClr val="0070C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Bai</a:t>
                      </a:r>
                      <a:r>
                        <a:rPr lang="en-IN" sz="1600" b="0" i="0" dirty="0">
                          <a:solidFill>
                            <a:srgbClr val="0070C0"/>
                          </a:solidFill>
                          <a:effectLst/>
                          <a:latin typeface="Times New Roman" panose="02020603050405020304" pitchFamily="18" charset="0"/>
                          <a:cs typeface="Times New Roman" panose="02020603050405020304" pitchFamily="18" charset="0"/>
                        </a:rPr>
                        <a:t>; </a:t>
                      </a:r>
                      <a:r>
                        <a:rPr lang="en-IN" sz="1600" b="0" i="0" u="none" strike="noStrike" dirty="0">
                          <a:solidFill>
                            <a:srgbClr val="0070C0"/>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Vivian Osei</a:t>
                      </a:r>
                      <a:r>
                        <a:rPr lang="en-US" sz="16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dirty="0">
                        <a:solidFill>
                          <a:srgbClr val="0070C0"/>
                        </a:solidFill>
                        <a:latin typeface="Arial" panose="020B0604020202020204" pitchFamily="34" charset="0"/>
                        <a:ea typeface="Calibri" panose="020F0502020204030204" pitchFamily="34"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i="0" dirty="0">
                          <a:solidFill>
                            <a:srgbClr val="0070C0"/>
                          </a:solidFill>
                          <a:effectLst/>
                          <a:latin typeface="Times New Roman" panose="02020603050405020304" pitchFamily="18" charset="0"/>
                          <a:cs typeface="Times New Roman" panose="02020603050405020304" pitchFamily="18" charset="0"/>
                        </a:rPr>
                        <a:t>Digital Inclusion for Resilient Post-COVID-19 Supply Chains: Smallholder Farmer Perspectives</a:t>
                      </a: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b="0" i="0" dirty="0">
                          <a:solidFill>
                            <a:srgbClr val="0070C0"/>
                          </a:solidFill>
                          <a:effectLst/>
                          <a:latin typeface="Times New Roman" panose="02020603050405020304" pitchFamily="18" charset="0"/>
                          <a:cs typeface="Times New Roman" panose="02020603050405020304" pitchFamily="18" charset="0"/>
                        </a:rPr>
                        <a:t>The coronavirus (COVID-19) pandemic has and continues to have far-reaching global economic and environmental implications.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b="0" i="0" dirty="0">
                          <a:solidFill>
                            <a:srgbClr val="0070C0"/>
                          </a:solidFill>
                          <a:effectLst/>
                          <a:latin typeface="Times New Roman" panose="02020603050405020304" pitchFamily="18" charset="0"/>
                          <a:cs typeface="Times New Roman" panose="02020603050405020304" pitchFamily="18" charset="0"/>
                        </a:rPr>
                        <a:t> In developing economies and regions, the pandemic's disruption of the agriculture commodity supply chain has made it difficult for smallholder farmers to exist. Smallholder farmer's traditional struggles have worsened. </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latin typeface="Times New Roman" panose="02020603050405020304" pitchFamily="18" charset="0"/>
                          <a:cs typeface="Times New Roman" panose="02020603050405020304" pitchFamily="18" charset="0"/>
                        </a:rPr>
                        <a:t>Digital payments are enabled.</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latin typeface="Times New Roman" panose="02020603050405020304" pitchFamily="18" charset="0"/>
                          <a:cs typeface="Times New Roman" panose="02020603050405020304" pitchFamily="18" charset="0"/>
                        </a:rPr>
                        <a:t>No security for fully digital payments</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449471"/>
                  </a:ext>
                </a:extLst>
              </a:tr>
              <a:tr h="370840">
                <a:tc>
                  <a:txBody>
                    <a:bodyPr/>
                    <a:lstStyle/>
                    <a:p>
                      <a:pPr algn="just"/>
                      <a:r>
                        <a:rPr lang="en-US" sz="1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30 September 2020</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u="sng" dirty="0">
                          <a:solidFill>
                            <a:srgbClr val="0070C0"/>
                          </a:solidFill>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P. W. </a:t>
                      </a:r>
                      <a:r>
                        <a:rPr lang="en-US" sz="1600" u="sng"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Bergholz</a:t>
                      </a:r>
                      <a:r>
                        <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70C0"/>
                          </a:solidFill>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M. </a:t>
                      </a:r>
                      <a:r>
                        <a:rPr lang="en-US" sz="1600" u="sng"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Wiedmann</a:t>
                      </a:r>
                      <a:r>
                        <a:rPr lang="en-US"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a:t>
                      </a:r>
                    </a:p>
                    <a:p>
                      <a:pPr algn="just"/>
                      <a:endParaRPr lang="en-US" sz="1600" dirty="0">
                        <a:solidFill>
                          <a:srgbClr val="0070C0"/>
                        </a:solidFill>
                        <a:latin typeface="Arial" panose="020B0604020202020204" pitchFamily="34" charset="0"/>
                        <a:ea typeface="Calibri" panose="020F0502020204030204" pitchFamily="34" charset="0"/>
                        <a:cs typeface="Times New Roman" panose="02020603050405020304" pitchFamily="18" charset="0"/>
                      </a:endParaRPr>
                    </a:p>
                  </a:txBody>
                  <a:tcPr/>
                </a:tc>
                <a:tc>
                  <a:txBody>
                    <a:bodyPr/>
                    <a:lstStyle/>
                    <a:p>
                      <a:pPr algn="just"/>
                      <a:r>
                        <a:rPr lang="en-US" sz="1800" dirty="0">
                          <a:solidFill>
                            <a:srgbClr val="0070C0"/>
                          </a:solidFill>
                          <a:latin typeface="Times New Roman" panose="02020603050405020304" pitchFamily="18" charset="0"/>
                          <a:ea typeface="Times New Roman" panose="02020603050405020304" pitchFamily="18" charset="0"/>
                        </a:rPr>
                        <a:t>Toward agent-based models for pre-harvest food safety</a:t>
                      </a:r>
                      <a:endParaRPr lang="en-IN" sz="1800" b="0"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Wingdings" panose="05000000000000000000" pitchFamily="2" charset="2"/>
                        <a:buChar char="v"/>
                      </a:pPr>
                      <a:r>
                        <a:rPr lang="en-US" sz="1800" dirty="0">
                          <a:solidFill>
                            <a:srgbClr val="0070C0"/>
                          </a:solidFill>
                          <a:latin typeface="Times New Roman" panose="02020603050405020304" pitchFamily="18" charset="0"/>
                          <a:ea typeface="Calibri" panose="020F0502020204030204" pitchFamily="34" charset="0"/>
                        </a:rPr>
                        <a:t>The safety of fresh produce is a concern because many types of produce are consumed raw, and the incidence of produce-borne diseases appears to be increasing. </a:t>
                      </a:r>
                    </a:p>
                    <a:p>
                      <a:pPr marL="285750" indent="-285750" algn="just">
                        <a:buFont typeface="Wingdings" panose="05000000000000000000" pitchFamily="2" charset="2"/>
                        <a:buChar char="v"/>
                      </a:pPr>
                      <a:r>
                        <a:rPr lang="en-US" sz="1800" dirty="0">
                          <a:solidFill>
                            <a:srgbClr val="0070C0"/>
                          </a:solidFill>
                          <a:latin typeface="Times New Roman" panose="02020603050405020304" pitchFamily="18" charset="0"/>
                          <a:ea typeface="Calibri" panose="020F0502020204030204" pitchFamily="34" charset="0"/>
                        </a:rPr>
                        <a:t>Good agricultural practices (GAPs) can limit the chances for contamination of produce, but farms are open systems where interactions with surrounding lands can override benefits from GAPs. </a:t>
                      </a:r>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0070C0"/>
                          </a:solidFill>
                          <a:latin typeface="Times New Roman" panose="02020603050405020304" pitchFamily="18" charset="0"/>
                          <a:cs typeface="Times New Roman" panose="02020603050405020304" pitchFamily="18" charset="0"/>
                        </a:rPr>
                        <a:t>Food contamination is reduced by </a:t>
                      </a:r>
                      <a:r>
                        <a:rPr lang="en-US" sz="1800" dirty="0">
                          <a:solidFill>
                            <a:srgbClr val="0070C0"/>
                          </a:solidFill>
                          <a:latin typeface="Times New Roman" panose="02020603050405020304" pitchFamily="18" charset="0"/>
                          <a:ea typeface="Calibri" panose="020F0502020204030204" pitchFamily="34" charset="0"/>
                        </a:rPr>
                        <a:t>remote-sensing technologies and ecological modeling </a:t>
                      </a:r>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0070C0"/>
                          </a:solidFill>
                          <a:latin typeface="Times New Roman" panose="02020603050405020304" pitchFamily="18" charset="0"/>
                          <a:cs typeface="Times New Roman" panose="02020603050405020304" pitchFamily="18" charset="0"/>
                        </a:rPr>
                        <a:t>The stockroom facility and unsecured data.</a:t>
                      </a:r>
                      <a:endParaRPr lang="en-IN"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0955614"/>
                  </a:ext>
                </a:extLst>
              </a:tr>
            </a:tbl>
          </a:graphicData>
        </a:graphic>
      </p:graphicFrame>
      <p:sp>
        <p:nvSpPr>
          <p:cNvPr id="2" name="Slide Number Placeholder 1">
            <a:extLst>
              <a:ext uri="{FF2B5EF4-FFF2-40B4-BE49-F238E27FC236}">
                <a16:creationId xmlns:a16="http://schemas.microsoft.com/office/drawing/2014/main" id="{149CB3C4-50D6-EC90-DB8B-8BAA3A4A8389}"/>
              </a:ext>
            </a:extLst>
          </p:cNvPr>
          <p:cNvSpPr>
            <a:spLocks noGrp="1"/>
          </p:cNvSpPr>
          <p:nvPr>
            <p:ph type="sldNum" sz="quarter" idx="12"/>
          </p:nvPr>
        </p:nvSpPr>
        <p:spPr/>
        <p:txBody>
          <a:bodyPr/>
          <a:lstStyle/>
          <a:p>
            <a:fld id="{9E6B7668-B4BD-4295-96F2-865AF0867F69}" type="slidenum">
              <a:rPr lang="en-IN" sz="1600" b="1" smtClean="0"/>
              <a:t>5</a:t>
            </a:fld>
            <a:endParaRPr lang="en-IN" sz="1600" b="1" dirty="0"/>
          </a:p>
        </p:txBody>
      </p:sp>
      <p:sp>
        <p:nvSpPr>
          <p:cNvPr id="4" name="Date Placeholder 3">
            <a:extLst>
              <a:ext uri="{FF2B5EF4-FFF2-40B4-BE49-F238E27FC236}">
                <a16:creationId xmlns:a16="http://schemas.microsoft.com/office/drawing/2014/main" id="{3AEB3C0B-CEF0-CE12-DFB8-4AD8FFEAF444}"/>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07141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5683E98A-5E58-D09C-AB4B-C44E1F5FB63E}"/>
              </a:ext>
            </a:extLst>
          </p:cNvPr>
          <p:cNvGraphicFramePr>
            <a:graphicFrameLocks noGrp="1"/>
          </p:cNvGraphicFramePr>
          <p:nvPr>
            <p:extLst>
              <p:ext uri="{D42A27DB-BD31-4B8C-83A1-F6EECF244321}">
                <p14:modId xmlns:p14="http://schemas.microsoft.com/office/powerpoint/2010/main" val="208256408"/>
              </p:ext>
            </p:extLst>
          </p:nvPr>
        </p:nvGraphicFramePr>
        <p:xfrm>
          <a:off x="246530" y="136960"/>
          <a:ext cx="11698940" cy="3200400"/>
        </p:xfrm>
        <a:graphic>
          <a:graphicData uri="http://schemas.openxmlformats.org/drawingml/2006/table">
            <a:tbl>
              <a:tblPr firstRow="1" bandRow="1">
                <a:tableStyleId>{F5AB1C69-6EDB-4FF4-983F-18BD219EF322}</a:tableStyleId>
              </a:tblPr>
              <a:tblGrid>
                <a:gridCol w="1591235">
                  <a:extLst>
                    <a:ext uri="{9D8B030D-6E8A-4147-A177-3AD203B41FA5}">
                      <a16:colId xmlns:a16="http://schemas.microsoft.com/office/drawing/2014/main" val="3113271854"/>
                    </a:ext>
                  </a:extLst>
                </a:gridCol>
                <a:gridCol w="2111189">
                  <a:extLst>
                    <a:ext uri="{9D8B030D-6E8A-4147-A177-3AD203B41FA5}">
                      <a16:colId xmlns:a16="http://schemas.microsoft.com/office/drawing/2014/main" val="2474945045"/>
                    </a:ext>
                  </a:extLst>
                </a:gridCol>
                <a:gridCol w="4397187">
                  <a:extLst>
                    <a:ext uri="{9D8B030D-6E8A-4147-A177-3AD203B41FA5}">
                      <a16:colId xmlns:a16="http://schemas.microsoft.com/office/drawing/2014/main" val="381958400"/>
                    </a:ext>
                  </a:extLst>
                </a:gridCol>
                <a:gridCol w="1801906">
                  <a:extLst>
                    <a:ext uri="{9D8B030D-6E8A-4147-A177-3AD203B41FA5}">
                      <a16:colId xmlns:a16="http://schemas.microsoft.com/office/drawing/2014/main" val="2991374021"/>
                    </a:ext>
                  </a:extLst>
                </a:gridCol>
                <a:gridCol w="1797423">
                  <a:extLst>
                    <a:ext uri="{9D8B030D-6E8A-4147-A177-3AD203B41FA5}">
                      <a16:colId xmlns:a16="http://schemas.microsoft.com/office/drawing/2014/main" val="2214258246"/>
                    </a:ext>
                  </a:extLst>
                </a:gridCol>
              </a:tblGrid>
              <a:tr h="370840">
                <a:tc>
                  <a:txBody>
                    <a:bodyPr/>
                    <a:lstStyle/>
                    <a:p>
                      <a:pPr algn="just"/>
                      <a:r>
                        <a:rPr lang="en-US" dirty="0">
                          <a:solidFill>
                            <a:srgbClr val="FF0066"/>
                          </a:solidFill>
                          <a:latin typeface="Times New Roman" panose="02020603050405020304" pitchFamily="18" charset="0"/>
                          <a:cs typeface="Times New Roman" panose="02020603050405020304" pitchFamily="18" charset="0"/>
                        </a:rPr>
                        <a:t>YEAR &amp; AUTHOR</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TITLE</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DESCRIPTION</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MERITS</a:t>
                      </a:r>
                      <a:endParaRPr lang="en-IN" dirty="0">
                        <a:solidFill>
                          <a:srgbClr val="FF0066"/>
                        </a:solidFill>
                        <a:latin typeface="Times New Roman" panose="02020603050405020304" pitchFamily="18" charset="0"/>
                        <a:cs typeface="Times New Roman" panose="02020603050405020304" pitchFamily="18" charset="0"/>
                      </a:endParaRPr>
                    </a:p>
                  </a:txBody>
                  <a:tcPr/>
                </a:tc>
                <a:tc>
                  <a:txBody>
                    <a:bodyPr/>
                    <a:lstStyle/>
                    <a:p>
                      <a:pPr algn="just"/>
                      <a:r>
                        <a:rPr lang="en-US" dirty="0">
                          <a:solidFill>
                            <a:srgbClr val="FF0066"/>
                          </a:solidFill>
                          <a:latin typeface="Times New Roman" panose="02020603050405020304" pitchFamily="18" charset="0"/>
                          <a:cs typeface="Times New Roman" panose="02020603050405020304" pitchFamily="18" charset="0"/>
                        </a:rPr>
                        <a:t>DEMERITS</a:t>
                      </a:r>
                      <a:endParaRPr lang="en-IN" dirty="0">
                        <a:solidFill>
                          <a:srgbClr val="FF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490763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latin typeface="Times New Roman" panose="02020603050405020304" pitchFamily="18" charset="0"/>
                          <a:cs typeface="Times New Roman" panose="02020603050405020304" pitchFamily="18" charset="0"/>
                        </a:rPr>
                        <a:t>10 May 2020</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u="sng"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Zhang Bai</a:t>
                      </a:r>
                      <a:r>
                        <a:rPr lang="en-US" sz="1600" dirty="0">
                          <a:solidFill>
                            <a:srgbClr val="0070C0"/>
                          </a:solidFill>
                          <a:latin typeface="Times New Roman" panose="02020603050405020304" pitchFamily="18" charset="0"/>
                          <a:cs typeface="Times New Roman" panose="02020603050405020304" pitchFamily="18" charset="0"/>
                        </a:rPr>
                        <a:t>, </a:t>
                      </a:r>
                      <a:r>
                        <a:rPr lang="en-US" sz="1600" u="sng"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Zhang </a:t>
                      </a:r>
                      <a:r>
                        <a:rPr lang="en-US" sz="1600" u="sng" dirty="0" err="1">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Xuelin</a:t>
                      </a:r>
                      <a:r>
                        <a:rPr lang="en-US" sz="1600" dirty="0">
                          <a:solidFill>
                            <a:srgbClr val="0070C0"/>
                          </a:solidFill>
                          <a:latin typeface="Times New Roman" panose="02020603050405020304" pitchFamily="18" charset="0"/>
                          <a:cs typeface="Times New Roman" panose="02020603050405020304" pitchFamily="18" charset="0"/>
                        </a:rPr>
                        <a:t>, </a:t>
                      </a:r>
                      <a:r>
                        <a:rPr lang="en-US" sz="1600" u="sng" dirty="0">
                          <a:solidFill>
                            <a:srgbClr val="0070C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Ma </a:t>
                      </a:r>
                      <a:r>
                        <a:rPr lang="en-US" sz="1600" u="sng" dirty="0" err="1">
                          <a:solidFill>
                            <a:srgbClr val="0070C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Chaoqun</a:t>
                      </a:r>
                      <a:r>
                        <a:rPr lang="en-US" sz="1600" dirty="0">
                          <a:solidFill>
                            <a:srgbClr val="0070C0"/>
                          </a:solidFill>
                          <a:latin typeface="Times New Roman" panose="02020603050405020304" pitchFamily="18" charset="0"/>
                          <a:cs typeface="Times New Roman" panose="02020603050405020304" pitchFamily="18" charset="0"/>
                        </a:rPr>
                        <a:t>.</a:t>
                      </a:r>
                    </a:p>
                    <a:p>
                      <a:pPr algn="just"/>
                      <a:endParaRPr lang="en-US" sz="1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70C0"/>
                          </a:solidFill>
                          <a:latin typeface="Times New Roman" panose="02020603050405020304" pitchFamily="18" charset="0"/>
                          <a:cs typeface="Times New Roman" panose="02020603050405020304" pitchFamily="18" charset="0"/>
                        </a:rPr>
                        <a:t>Analysis on </a:t>
                      </a:r>
                      <a:r>
                        <a:rPr lang="en-US" sz="1800" dirty="0" err="1">
                          <a:solidFill>
                            <a:srgbClr val="0070C0"/>
                          </a:solidFill>
                          <a:latin typeface="Times New Roman" panose="02020603050405020304" pitchFamily="18" charset="0"/>
                          <a:cs typeface="Times New Roman" panose="02020603050405020304" pitchFamily="18" charset="0"/>
                        </a:rPr>
                        <a:t>agro</a:t>
                      </a:r>
                      <a:r>
                        <a:rPr lang="en-US" sz="1800" dirty="0">
                          <a:solidFill>
                            <a:srgbClr val="0070C0"/>
                          </a:solidFill>
                          <a:latin typeface="Times New Roman" panose="02020603050405020304" pitchFamily="18" charset="0"/>
                          <a:cs typeface="Times New Roman" panose="02020603050405020304" pitchFamily="18" charset="0"/>
                        </a:rPr>
                        <a:t>-ecological landscape pattern in Phaeozem land area in Northeast China</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Wingdings" panose="05000000000000000000" pitchFamily="2" charset="2"/>
                        <a:buChar char="v"/>
                      </a:pPr>
                      <a:r>
                        <a:rPr lang="en-US" dirty="0">
                          <a:solidFill>
                            <a:srgbClr val="0070C0"/>
                          </a:solidFill>
                          <a:latin typeface="Times New Roman" panose="02020603050405020304" pitchFamily="18" charset="0"/>
                          <a:cs typeface="Times New Roman" panose="02020603050405020304" pitchFamily="18" charset="0"/>
                        </a:rPr>
                        <a:t>The spatial structure of landscape is the result of complicated interaction among nature conditions, living organisms and human activities, which changes reflect the interrelationship among them. </a:t>
                      </a:r>
                    </a:p>
                    <a:p>
                      <a:pPr marL="285750" indent="-285750" algn="just">
                        <a:buFont typeface="Wingdings" panose="05000000000000000000" pitchFamily="2" charset="2"/>
                        <a:buChar char="v"/>
                      </a:pPr>
                      <a:r>
                        <a:rPr lang="en-US" dirty="0">
                          <a:solidFill>
                            <a:srgbClr val="0070C0"/>
                          </a:solidFill>
                          <a:latin typeface="Times New Roman" panose="02020603050405020304" pitchFamily="18" charset="0"/>
                          <a:cs typeface="Times New Roman" panose="02020603050405020304" pitchFamily="18" charset="0"/>
                        </a:rPr>
                        <a:t>With remote sensing (RS) images in the same season of different years, we can get the generalized and visualized information of landscape and its changes. </a:t>
                      </a:r>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latin typeface="Times New Roman" panose="02020603050405020304" pitchFamily="18" charset="0"/>
                          <a:cs typeface="Times New Roman" panose="02020603050405020304" pitchFamily="18" charset="0"/>
                        </a:rPr>
                        <a:t>Accurate results by image processing</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latin typeface="Times New Roman" panose="02020603050405020304" pitchFamily="18" charset="0"/>
                          <a:cs typeface="Times New Roman" panose="02020603050405020304" pitchFamily="18" charset="0"/>
                        </a:rPr>
                        <a:t>The data is not encrypted and hence not secure</a:t>
                      </a:r>
                      <a:endParaRPr lang="en-IN" dirty="0">
                        <a:solidFill>
                          <a:srgbClr val="0070C0"/>
                        </a:solidFill>
                        <a:latin typeface="Times New Roman" panose="02020603050405020304" pitchFamily="18" charset="0"/>
                        <a:cs typeface="Times New Roman" panose="02020603050405020304" pitchFamily="18" charset="0"/>
                      </a:endParaRPr>
                    </a:p>
                    <a:p>
                      <a:pPr algn="just"/>
                      <a:endParaRPr lang="en-IN" dirty="0">
                        <a:solidFill>
                          <a:srgbClr val="0070C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0955614"/>
                  </a:ext>
                </a:extLst>
              </a:tr>
            </a:tbl>
          </a:graphicData>
        </a:graphic>
      </p:graphicFrame>
      <p:sp>
        <p:nvSpPr>
          <p:cNvPr id="2" name="Slide Number Placeholder 1">
            <a:extLst>
              <a:ext uri="{FF2B5EF4-FFF2-40B4-BE49-F238E27FC236}">
                <a16:creationId xmlns:a16="http://schemas.microsoft.com/office/drawing/2014/main" id="{99BC1B1E-C6E9-294B-6E6B-2F193BA7CEA9}"/>
              </a:ext>
            </a:extLst>
          </p:cNvPr>
          <p:cNvSpPr>
            <a:spLocks noGrp="1"/>
          </p:cNvSpPr>
          <p:nvPr>
            <p:ph type="sldNum" sz="quarter" idx="12"/>
          </p:nvPr>
        </p:nvSpPr>
        <p:spPr/>
        <p:txBody>
          <a:bodyPr/>
          <a:lstStyle/>
          <a:p>
            <a:fld id="{9E6B7668-B4BD-4295-96F2-865AF0867F69}" type="slidenum">
              <a:rPr lang="en-IN" sz="1600" b="1" smtClean="0"/>
              <a:t>6</a:t>
            </a:fld>
            <a:endParaRPr lang="en-IN" sz="1600" b="1" dirty="0"/>
          </a:p>
        </p:txBody>
      </p:sp>
      <p:sp>
        <p:nvSpPr>
          <p:cNvPr id="3" name="Date Placeholder 2">
            <a:extLst>
              <a:ext uri="{FF2B5EF4-FFF2-40B4-BE49-F238E27FC236}">
                <a16:creationId xmlns:a16="http://schemas.microsoft.com/office/drawing/2014/main" id="{F2BD97C2-8C56-6F87-CED8-E5E56618C530}"/>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59891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5BE0-A5DB-718C-1AE4-93BF6BD23D80}"/>
              </a:ext>
            </a:extLst>
          </p:cNvPr>
          <p:cNvSpPr>
            <a:spLocks noGrp="1"/>
          </p:cNvSpPr>
          <p:nvPr>
            <p:ph type="title"/>
          </p:nvPr>
        </p:nvSpPr>
        <p:spPr/>
        <p:txBody>
          <a:bodyPr/>
          <a:lstStyle/>
          <a:p>
            <a:pPr algn="ctr"/>
            <a:r>
              <a:rPr lang="en-US" b="1" dirty="0">
                <a:solidFill>
                  <a:srgbClr val="FF0066"/>
                </a:solidFill>
                <a:latin typeface="Times New Roman" panose="02020603050405020304" pitchFamily="18" charset="0"/>
                <a:cs typeface="Times New Roman" panose="02020603050405020304" pitchFamily="18" charset="0"/>
              </a:rPr>
              <a:t>PROBLEM STATEMENT</a:t>
            </a:r>
            <a:endParaRPr lang="en-IN" b="1" dirty="0">
              <a:solidFill>
                <a:srgbClr val="FF006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E4D230-725A-BC15-E07A-A416D4A545C1}"/>
              </a:ext>
            </a:extLst>
          </p:cNvPr>
          <p:cNvSpPr>
            <a:spLocks noGrp="1"/>
          </p:cNvSpPr>
          <p:nvPr>
            <p:ph idx="1"/>
          </p:nvPr>
        </p:nvSpPr>
        <p:spPr/>
        <p:txBody>
          <a:bodyPr>
            <a:normAutofit lnSpcReduction="10000"/>
          </a:bodyPr>
          <a:lstStyle/>
          <a:p>
            <a:pPr algn="just"/>
            <a:r>
              <a:rPr lang="en-US" dirty="0">
                <a:solidFill>
                  <a:srgbClr val="0070C0"/>
                </a:solidFill>
                <a:latin typeface="Times New Roman" panose="02020603050405020304" pitchFamily="18" charset="0"/>
                <a:cs typeface="Times New Roman" panose="02020603050405020304" pitchFamily="18" charset="0"/>
              </a:rPr>
              <a:t>Due to misrepresentation, double-dealing, debasement, dishonesty, kid work, and financial rejection—often carried out by persuasive entertainers—the livelihood of smallholder ranchers in the cocoa production network of developing nations is </a:t>
            </a:r>
            <a:r>
              <a:rPr lang="en-US" dirty="0">
                <a:solidFill>
                  <a:srgbClr val="FF0000"/>
                </a:solidFill>
                <a:latin typeface="Times New Roman" panose="02020603050405020304" pitchFamily="18" charset="0"/>
                <a:cs typeface="Times New Roman" panose="02020603050405020304" pitchFamily="18" charset="0"/>
              </a:rPr>
              <a:t>intolerable.</a:t>
            </a:r>
          </a:p>
          <a:p>
            <a:pPr algn="just"/>
            <a:r>
              <a:rPr lang="en-US" dirty="0">
                <a:solidFill>
                  <a:srgbClr val="0070C0"/>
                </a:solidFill>
                <a:latin typeface="Times New Roman" panose="02020603050405020304" pitchFamily="18" charset="0"/>
                <a:cs typeface="Times New Roman" panose="02020603050405020304" pitchFamily="18" charset="0"/>
              </a:rPr>
              <a:t>Due to the above mentioned problem there is need to develop a web app for smallholder ranchers in cocoa production that </a:t>
            </a:r>
            <a:r>
              <a:rPr lang="en-US" dirty="0">
                <a:solidFill>
                  <a:srgbClr val="FF0000"/>
                </a:solidFill>
                <a:latin typeface="Times New Roman" panose="02020603050405020304" pitchFamily="18" charset="0"/>
                <a:cs typeface="Times New Roman" panose="02020603050405020304" pitchFamily="18" charset="0"/>
              </a:rPr>
              <a:t>resolves those problems.</a:t>
            </a:r>
          </a:p>
          <a:p>
            <a:pPr algn="just"/>
            <a:r>
              <a:rPr lang="en-US" dirty="0">
                <a:solidFill>
                  <a:srgbClr val="0070C0"/>
                </a:solidFill>
                <a:latin typeface="Times New Roman" panose="02020603050405020304" pitchFamily="18" charset="0"/>
                <a:cs typeface="Times New Roman" panose="02020603050405020304" pitchFamily="18" charset="0"/>
              </a:rPr>
              <a:t>The proposed web application must solve all the problems like misrepresentation , financial rejection , etc., and </a:t>
            </a:r>
            <a:r>
              <a:rPr lang="en-US" dirty="0">
                <a:solidFill>
                  <a:srgbClr val="FF0000"/>
                </a:solidFill>
                <a:latin typeface="Times New Roman" panose="02020603050405020304" pitchFamily="18" charset="0"/>
                <a:cs typeface="Times New Roman" panose="02020603050405020304" pitchFamily="18" charset="0"/>
              </a:rPr>
              <a:t>provide more security features and accurate search results to the customers </a:t>
            </a:r>
            <a:r>
              <a:rPr lang="en-US" dirty="0">
                <a:solidFill>
                  <a:srgbClr val="0070C0"/>
                </a:solidFill>
                <a:latin typeface="Times New Roman" panose="02020603050405020304" pitchFamily="18" charset="0"/>
                <a:cs typeface="Times New Roman" panose="02020603050405020304" pitchFamily="18" charset="0"/>
              </a:rPr>
              <a:t>and </a:t>
            </a:r>
            <a:r>
              <a:rPr lang="en-US" dirty="0">
                <a:solidFill>
                  <a:srgbClr val="FF0000"/>
                </a:solidFill>
                <a:latin typeface="Times New Roman" panose="02020603050405020304" pitchFamily="18" charset="0"/>
                <a:cs typeface="Times New Roman" panose="02020603050405020304" pitchFamily="18" charset="0"/>
              </a:rPr>
              <a:t>secure payments for users</a:t>
            </a:r>
            <a:r>
              <a:rPr lang="en-US" dirty="0">
                <a:solidFill>
                  <a:srgbClr val="0070C0"/>
                </a:solidFill>
                <a:latin typeface="Times New Roman" panose="02020603050405020304" pitchFamily="18" charset="0"/>
                <a:cs typeface="Times New Roman" panose="02020603050405020304" pitchFamily="18" charset="0"/>
              </a:rPr>
              <a:t> off the web application.  </a:t>
            </a:r>
          </a:p>
          <a:p>
            <a:endParaRPr lang="en-IN" dirty="0"/>
          </a:p>
        </p:txBody>
      </p:sp>
      <p:sp>
        <p:nvSpPr>
          <p:cNvPr id="4" name="Slide Number Placeholder 3">
            <a:extLst>
              <a:ext uri="{FF2B5EF4-FFF2-40B4-BE49-F238E27FC236}">
                <a16:creationId xmlns:a16="http://schemas.microsoft.com/office/drawing/2014/main" id="{80901A77-15A1-44D2-E7F1-C6BE8FBF71CF}"/>
              </a:ext>
            </a:extLst>
          </p:cNvPr>
          <p:cNvSpPr>
            <a:spLocks noGrp="1"/>
          </p:cNvSpPr>
          <p:nvPr>
            <p:ph type="sldNum" sz="quarter" idx="12"/>
          </p:nvPr>
        </p:nvSpPr>
        <p:spPr/>
        <p:txBody>
          <a:bodyPr/>
          <a:lstStyle/>
          <a:p>
            <a:fld id="{9E6B7668-B4BD-4295-96F2-865AF0867F69}" type="slidenum">
              <a:rPr lang="en-IN" sz="1600" b="1" smtClean="0"/>
              <a:t>7</a:t>
            </a:fld>
            <a:endParaRPr lang="en-IN" sz="1600" b="1" dirty="0"/>
          </a:p>
        </p:txBody>
      </p:sp>
      <p:sp>
        <p:nvSpPr>
          <p:cNvPr id="5" name="Date Placeholder 4">
            <a:extLst>
              <a:ext uri="{FF2B5EF4-FFF2-40B4-BE49-F238E27FC236}">
                <a16:creationId xmlns:a16="http://schemas.microsoft.com/office/drawing/2014/main" id="{F180596D-55DA-B51B-04D3-0F363DDFCF20}"/>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341076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C7F3-ADB0-000C-94AD-4FFDEEA9926C}"/>
              </a:ext>
            </a:extLst>
          </p:cNvPr>
          <p:cNvSpPr>
            <a:spLocks noGrp="1"/>
          </p:cNvSpPr>
          <p:nvPr>
            <p:ph type="title"/>
          </p:nvPr>
        </p:nvSpPr>
        <p:spPr/>
        <p:txBody>
          <a:bodyPr/>
          <a:lstStyle/>
          <a:p>
            <a:pPr algn="ctr"/>
            <a:r>
              <a:rPr lang="en-IN" b="1" dirty="0">
                <a:solidFill>
                  <a:srgbClr val="FF0066"/>
                </a:solidFill>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40006D04-DDEA-110D-0CEA-32DFFBB0CAB1}"/>
              </a:ext>
            </a:extLst>
          </p:cNvPr>
          <p:cNvSpPr>
            <a:spLocks noGrp="1"/>
          </p:cNvSpPr>
          <p:nvPr>
            <p:ph idx="1"/>
          </p:nvPr>
        </p:nvSpPr>
        <p:spPr/>
        <p:txBody>
          <a:bodyPr>
            <a:normAutofit/>
          </a:bodyPr>
          <a:lstStyle/>
          <a:p>
            <a:pPr marL="0" indent="0" algn="just">
              <a:buNone/>
            </a:pPr>
            <a:r>
              <a:rPr lang="en-US" dirty="0">
                <a:solidFill>
                  <a:srgbClr val="0070C0"/>
                </a:solidFill>
                <a:latin typeface="Times New Roman" panose="02020603050405020304" pitchFamily="18" charset="0"/>
                <a:cs typeface="Times New Roman" panose="02020603050405020304" pitchFamily="18" charset="0"/>
              </a:rPr>
              <a:t>To resolve this issue, present an effective TBM calculation to perform coordinating Inside a sliding window. We likewise propose a DRL-based optimization to additional improve the arrangement quality . Broad exploratory outcomes affirm the viability and proficiency of our proposed calculations.</a:t>
            </a:r>
            <a:endParaRPr lang="en-US" dirty="0">
              <a:latin typeface="Times New Roman" panose="02020603050405020304" pitchFamily="18" charset="0"/>
              <a:cs typeface="Times New Roman" panose="02020603050405020304" pitchFamily="18" charset="0"/>
            </a:endParaRPr>
          </a:p>
          <a:p>
            <a:r>
              <a:rPr lang="fr-FR" sz="2500" b="1" dirty="0">
                <a:solidFill>
                  <a:srgbClr val="FF0066"/>
                </a:solidFill>
                <a:latin typeface="Times New Roman" panose="02020603050405020304" pitchFamily="18" charset="0"/>
                <a:cs typeface="Times New Roman" panose="02020603050405020304" pitchFamily="18" charset="0"/>
              </a:rPr>
              <a:t>Techniques:</a:t>
            </a:r>
            <a:r>
              <a:rPr lang="fr-FR" sz="2500" dirty="0">
                <a:solidFill>
                  <a:srgbClr val="FF0066"/>
                </a:solidFill>
                <a:latin typeface="Times New Roman" panose="02020603050405020304" pitchFamily="18" charset="0"/>
                <a:cs typeface="Times New Roman" panose="02020603050405020304" pitchFamily="18" charset="0"/>
              </a:rPr>
              <a:t>	</a:t>
            </a:r>
            <a:r>
              <a:rPr lang="fr-FR" sz="2500"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 	</a:t>
            </a:r>
            <a:r>
              <a:rPr lang="en-US" sz="2500" b="1" dirty="0">
                <a:solidFill>
                  <a:srgbClr val="FF0066"/>
                </a:solidFill>
                <a:latin typeface="Times New Roman" panose="02020603050405020304" pitchFamily="18" charset="0"/>
                <a:cs typeface="Times New Roman" panose="02020603050405020304" pitchFamily="18" charset="0"/>
              </a:rPr>
              <a:t>Demerits:</a:t>
            </a:r>
            <a:endParaRPr lang="fr-FR" sz="2500" b="1" dirty="0">
              <a:solidFill>
                <a:srgbClr val="FF0066"/>
              </a:solidFill>
              <a:latin typeface="Times New Roman" panose="02020603050405020304" pitchFamily="18" charset="0"/>
              <a:cs typeface="Times New Roman" panose="02020603050405020304" pitchFamily="18" charset="0"/>
            </a:endParaRPr>
          </a:p>
          <a:p>
            <a:pPr marL="914400" lvl="2" indent="0">
              <a:buNone/>
            </a:pPr>
            <a:r>
              <a:rPr lang="fr-FR" dirty="0">
                <a:solidFill>
                  <a:srgbClr val="0070C0"/>
                </a:solidFill>
                <a:latin typeface="Times New Roman" panose="02020603050405020304" pitchFamily="18" charset="0"/>
                <a:cs typeface="Times New Roman" panose="02020603050405020304" pitchFamily="18" charset="0"/>
              </a:rPr>
              <a:t>SMA Algorithm ,					</a:t>
            </a:r>
            <a:r>
              <a:rPr lang="en-US" dirty="0">
                <a:solidFill>
                  <a:srgbClr val="0070C0"/>
                </a:solidFill>
                <a:latin typeface="Times New Roman" panose="02020603050405020304" pitchFamily="18" charset="0"/>
                <a:cs typeface="Times New Roman" panose="02020603050405020304" pitchFamily="18" charset="0"/>
              </a:rPr>
              <a:t> SMA is slower to respond to</a:t>
            </a:r>
            <a:r>
              <a:rPr lang="fr-FR" dirty="0">
                <a:solidFill>
                  <a:srgbClr val="0070C0"/>
                </a:solidFill>
                <a:latin typeface="Times New Roman" panose="02020603050405020304" pitchFamily="18" charset="0"/>
                <a:cs typeface="Times New Roman" panose="02020603050405020304" pitchFamily="18" charset="0"/>
              </a:rPr>
              <a:t>        TBM technology </a:t>
            </a:r>
            <a:r>
              <a:rPr lang="en-US" dirty="0">
                <a:solidFill>
                  <a:srgbClr val="0070C0"/>
                </a:solidFill>
                <a:latin typeface="Times New Roman" panose="02020603050405020304" pitchFamily="18" charset="0"/>
                <a:cs typeface="Times New Roman" panose="02020603050405020304" pitchFamily="18" charset="0"/>
              </a:rPr>
              <a:t>					cost changes . Not any sort of warning.</a:t>
            </a:r>
            <a:endParaRPr lang="fr-FR"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28EFB5-45C8-0CC9-FC80-8FDDFA514982}"/>
              </a:ext>
            </a:extLst>
          </p:cNvPr>
          <p:cNvSpPr>
            <a:spLocks noGrp="1"/>
          </p:cNvSpPr>
          <p:nvPr>
            <p:ph type="sldNum" sz="quarter" idx="12"/>
          </p:nvPr>
        </p:nvSpPr>
        <p:spPr/>
        <p:txBody>
          <a:bodyPr/>
          <a:lstStyle/>
          <a:p>
            <a:fld id="{9E6B7668-B4BD-4295-96F2-865AF0867F69}" type="slidenum">
              <a:rPr lang="en-IN" sz="1600" b="1" smtClean="0"/>
              <a:t>8</a:t>
            </a:fld>
            <a:endParaRPr lang="en-IN" sz="1600" b="1" dirty="0"/>
          </a:p>
        </p:txBody>
      </p:sp>
      <p:sp>
        <p:nvSpPr>
          <p:cNvPr id="5" name="Date Placeholder 4">
            <a:extLst>
              <a:ext uri="{FF2B5EF4-FFF2-40B4-BE49-F238E27FC236}">
                <a16:creationId xmlns:a16="http://schemas.microsoft.com/office/drawing/2014/main" id="{8B80426F-08A4-D636-E415-DE1E0F1C987E}"/>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187475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7CB0-4E76-46FB-891B-43EF0218353D}"/>
              </a:ext>
            </a:extLst>
          </p:cNvPr>
          <p:cNvSpPr>
            <a:spLocks noGrp="1"/>
          </p:cNvSpPr>
          <p:nvPr>
            <p:ph type="title"/>
          </p:nvPr>
        </p:nvSpPr>
        <p:spPr/>
        <p:txBody>
          <a:bodyPr/>
          <a:lstStyle/>
          <a:p>
            <a:pPr algn="ctr"/>
            <a:r>
              <a:rPr lang="en-IN" b="1" dirty="0">
                <a:solidFill>
                  <a:srgbClr val="FF0066"/>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A8C8612B-8B8E-5B9F-41F6-58FF7C010991}"/>
              </a:ext>
            </a:extLst>
          </p:cNvPr>
          <p:cNvSpPr>
            <a:spLocks noGrp="1"/>
          </p:cNvSpPr>
          <p:nvPr>
            <p:ph idx="1"/>
          </p:nvPr>
        </p:nvSpPr>
        <p:spPr/>
        <p:txBody>
          <a:bodyPr>
            <a:normAutofit/>
          </a:bodyPr>
          <a:lstStyle/>
          <a:p>
            <a:pPr marL="0" indent="0" algn="just">
              <a:buNone/>
            </a:pPr>
            <a:r>
              <a:rPr lang="en-US" dirty="0">
                <a:solidFill>
                  <a:srgbClr val="FF0000"/>
                </a:solidFill>
                <a:latin typeface="Times New Roman" panose="02020603050405020304" pitchFamily="18" charset="0"/>
                <a:cs typeface="Times New Roman" panose="02020603050405020304" pitchFamily="18" charset="0"/>
              </a:rPr>
              <a:t>Cryptographic techniques </a:t>
            </a:r>
            <a:r>
              <a:rPr lang="en-US" dirty="0">
                <a:solidFill>
                  <a:srgbClr val="0070C0"/>
                </a:solidFill>
                <a:latin typeface="Times New Roman" panose="02020603050405020304" pitchFamily="18" charset="0"/>
                <a:cs typeface="Times New Roman" panose="02020603050405020304" pitchFamily="18" charset="0"/>
              </a:rPr>
              <a:t>coordinate hypertext, which integrates applying a structure called a calculation to </a:t>
            </a:r>
            <a:r>
              <a:rPr lang="en-US" dirty="0">
                <a:solidFill>
                  <a:srgbClr val="FF0000"/>
                </a:solidFill>
                <a:latin typeface="Times New Roman" panose="02020603050405020304" pitchFamily="18" charset="0"/>
                <a:cs typeface="Times New Roman" panose="02020603050405020304" pitchFamily="18" charset="0"/>
              </a:rPr>
              <a:t>plain text to transform it into something that will transmit an impression of being babble </a:t>
            </a:r>
            <a:r>
              <a:rPr lang="en-US" dirty="0">
                <a:solidFill>
                  <a:srgbClr val="0070C0"/>
                </a:solidFill>
                <a:latin typeface="Times New Roman" panose="02020603050405020304" pitchFamily="18" charset="0"/>
                <a:cs typeface="Times New Roman" panose="02020603050405020304" pitchFamily="18" charset="0"/>
              </a:rPr>
              <a:t>to any individual who doesn’t have the strategy for deciphering it. Then, the provider needs to pay and the subtleties of piece receipt can ready to see by the provider and the director.</a:t>
            </a:r>
            <a:endParaRPr lang="en-US" dirty="0">
              <a:solidFill>
                <a:srgbClr val="FFFF00"/>
              </a:solidFill>
              <a:latin typeface="Times New Roman" panose="02020603050405020304" pitchFamily="18" charset="0"/>
              <a:cs typeface="Times New Roman" panose="02020603050405020304" pitchFamily="18" charset="0"/>
            </a:endParaRPr>
          </a:p>
          <a:p>
            <a:r>
              <a:rPr lang="fr-FR" sz="2300" b="1" dirty="0">
                <a:solidFill>
                  <a:srgbClr val="FF0066"/>
                </a:solidFill>
                <a:latin typeface="Times New Roman" panose="02020603050405020304" pitchFamily="18" charset="0"/>
                <a:cs typeface="Times New Roman" panose="02020603050405020304" pitchFamily="18" charset="0"/>
              </a:rPr>
              <a:t>Techniques:</a:t>
            </a:r>
            <a:r>
              <a:rPr lang="fr-FR" sz="2300"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a:t>
            </a:r>
            <a:r>
              <a:rPr lang="en-US" sz="2300" b="1" dirty="0">
                <a:solidFill>
                  <a:srgbClr val="FF0066"/>
                </a:solidFill>
                <a:latin typeface="Times New Roman" panose="02020603050405020304" pitchFamily="18" charset="0"/>
                <a:cs typeface="Times New Roman" panose="02020603050405020304" pitchFamily="18" charset="0"/>
              </a:rPr>
              <a:t>Merits:</a:t>
            </a:r>
          </a:p>
          <a:p>
            <a:pPr marL="914400" lvl="2" indent="0">
              <a:buNone/>
            </a:pPr>
            <a:r>
              <a:rPr lang="fr-FR" sz="1800" dirty="0">
                <a:solidFill>
                  <a:srgbClr val="0070C0"/>
                </a:solidFill>
                <a:latin typeface="Times New Roman" panose="02020603050405020304" pitchFamily="18" charset="0"/>
                <a:cs typeface="Times New Roman" panose="02020603050405020304" pitchFamily="18" charset="0"/>
              </a:rPr>
              <a:t>SQL opérations ,					</a:t>
            </a:r>
            <a:r>
              <a:rPr lang="en-US" sz="1800" dirty="0">
                <a:solidFill>
                  <a:srgbClr val="0070C0"/>
                </a:solidFill>
                <a:latin typeface="Times New Roman" panose="02020603050405020304" pitchFamily="18" charset="0"/>
                <a:cs typeface="Times New Roman" panose="02020603050405020304" pitchFamily="18" charset="0"/>
              </a:rPr>
              <a:t>Changes and the information </a:t>
            </a:r>
          </a:p>
          <a:p>
            <a:pPr marL="914400" lvl="2" indent="0">
              <a:buNone/>
            </a:pPr>
            <a:r>
              <a:rPr lang="fr-FR" sz="1800" dirty="0">
                <a:solidFill>
                  <a:srgbClr val="0070C0"/>
                </a:solidFill>
                <a:latin typeface="Times New Roman" panose="02020603050405020304" pitchFamily="18" charset="0"/>
                <a:cs typeface="Times New Roman" panose="02020603050405020304" pitchFamily="18" charset="0"/>
              </a:rPr>
              <a:t>AES Algorithm techniques.</a:t>
            </a:r>
            <a:r>
              <a:rPr lang="en-US" sz="1800" dirty="0">
                <a:solidFill>
                  <a:srgbClr val="0070C0"/>
                </a:solidFill>
                <a:latin typeface="Times New Roman" panose="02020603050405020304" pitchFamily="18" charset="0"/>
                <a:cs typeface="Times New Roman" panose="02020603050405020304" pitchFamily="18" charset="0"/>
              </a:rPr>
              <a:t> 				 will be switched over completely to 							encode text by utilizing cryptography. 							With the assistance of SQL inquiries 							can get warning from recipient.</a:t>
            </a:r>
          </a:p>
          <a:p>
            <a:pPr lvl="2"/>
            <a:endParaRPr lang="fr-FR" dirty="0"/>
          </a:p>
        </p:txBody>
      </p:sp>
      <p:sp>
        <p:nvSpPr>
          <p:cNvPr id="4" name="Slide Number Placeholder 3">
            <a:extLst>
              <a:ext uri="{FF2B5EF4-FFF2-40B4-BE49-F238E27FC236}">
                <a16:creationId xmlns:a16="http://schemas.microsoft.com/office/drawing/2014/main" id="{77BE399A-1440-800B-D035-EDA2B7FD847E}"/>
              </a:ext>
            </a:extLst>
          </p:cNvPr>
          <p:cNvSpPr>
            <a:spLocks noGrp="1"/>
          </p:cNvSpPr>
          <p:nvPr>
            <p:ph type="sldNum" sz="quarter" idx="12"/>
          </p:nvPr>
        </p:nvSpPr>
        <p:spPr/>
        <p:txBody>
          <a:bodyPr/>
          <a:lstStyle/>
          <a:p>
            <a:fld id="{9E6B7668-B4BD-4295-96F2-865AF0867F69}" type="slidenum">
              <a:rPr lang="en-IN" sz="1600" b="1" smtClean="0"/>
              <a:t>9</a:t>
            </a:fld>
            <a:endParaRPr lang="en-IN" sz="1600" b="1" dirty="0"/>
          </a:p>
        </p:txBody>
      </p:sp>
      <p:sp>
        <p:nvSpPr>
          <p:cNvPr id="5" name="Date Placeholder 4">
            <a:extLst>
              <a:ext uri="{FF2B5EF4-FFF2-40B4-BE49-F238E27FC236}">
                <a16:creationId xmlns:a16="http://schemas.microsoft.com/office/drawing/2014/main" id="{01BEB812-6ACE-4CCA-2162-9E6AFB6FFE42}"/>
              </a:ext>
            </a:extLst>
          </p:cNvPr>
          <p:cNvSpPr>
            <a:spLocks noGrp="1"/>
          </p:cNvSpPr>
          <p:nvPr>
            <p:ph type="dt" sz="half" idx="10"/>
          </p:nvPr>
        </p:nvSpPr>
        <p:spPr/>
        <p:txBody>
          <a:bodyPr/>
          <a:lstStyle/>
          <a:p>
            <a:r>
              <a:rPr lang="en-IN" sz="1600" b="1" dirty="0"/>
              <a:t>11-04-2023</a:t>
            </a:r>
          </a:p>
        </p:txBody>
      </p:sp>
    </p:spTree>
    <p:extLst>
      <p:ext uri="{BB962C8B-B14F-4D97-AF65-F5344CB8AC3E}">
        <p14:creationId xmlns:p14="http://schemas.microsoft.com/office/powerpoint/2010/main" val="27572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569</TotalTime>
  <Words>2676</Words>
  <Application>Microsoft Office PowerPoint</Application>
  <PresentationFormat>Widescreen</PresentationFormat>
  <Paragraphs>311</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Symbol</vt:lpstr>
      <vt:lpstr>Times New Roman</vt:lpstr>
      <vt:lpstr>Wingdings</vt:lpstr>
      <vt:lpstr>Office Theme</vt:lpstr>
      <vt:lpstr>BATCH-7 BUSINESS LOGISTICS MANAGEMENT FOR CAMPESINOS USING BLOCKCHAIN</vt:lpstr>
      <vt:lpstr>INTRODUCTION</vt:lpstr>
      <vt:lpstr>OBJECTIVE OF THE PROJECT</vt:lpstr>
      <vt:lpstr>PowerPoint Presentation</vt:lpstr>
      <vt:lpstr>PowerPoint Presentation</vt:lpstr>
      <vt:lpstr>PowerPoint Presentation</vt:lpstr>
      <vt:lpstr>PROBLEM STATEMENT</vt:lpstr>
      <vt:lpstr>EXISTING SYSTEM</vt:lpstr>
      <vt:lpstr>PROPOSED SYSTEM</vt:lpstr>
      <vt:lpstr>PowerPoint Presentation</vt:lpstr>
      <vt:lpstr>PowerPoint Presentation</vt:lpstr>
      <vt:lpstr>PowerPoint Presentation</vt:lpstr>
      <vt:lpstr>SYSTEM ARCHITECTURE</vt:lpstr>
      <vt:lpstr>USE-CASE  DIGRAM: </vt:lpstr>
      <vt:lpstr>CLASS DIGRAM</vt:lpstr>
      <vt:lpstr>Sequence Diagram</vt:lpstr>
      <vt:lpstr>State Diagram: </vt:lpstr>
      <vt:lpstr>ACTIVITY DIAGRAM: </vt:lpstr>
      <vt:lpstr>COLLABORATION DIAGRAM</vt:lpstr>
      <vt:lpstr>LEVEL  0</vt:lpstr>
      <vt:lpstr>LEVEL  1</vt:lpstr>
      <vt:lpstr>LEVEL  2</vt:lpstr>
      <vt:lpstr>ER-Diagram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BATCH-7 BUSINESS LOGISTICS MANAGEMENT FOR CAMPESINOS USING BLOCKCHAIN</dc:title>
  <dc:creator>Sowmiya Rajendran</dc:creator>
  <cp:lastModifiedBy>Sowmiya Rajendran</cp:lastModifiedBy>
  <cp:revision>45</cp:revision>
  <dcterms:created xsi:type="dcterms:W3CDTF">2023-03-22T12:08:27Z</dcterms:created>
  <dcterms:modified xsi:type="dcterms:W3CDTF">2023-04-07T06:58:52Z</dcterms:modified>
</cp:coreProperties>
</file>